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91" r:id="rId2"/>
    <p:sldId id="292" r:id="rId3"/>
    <p:sldId id="293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0" r:id="rId14"/>
    <p:sldId id="311" r:id="rId15"/>
    <p:sldId id="313" r:id="rId16"/>
    <p:sldId id="314" r:id="rId17"/>
    <p:sldId id="341" r:id="rId18"/>
    <p:sldId id="307" r:id="rId19"/>
    <p:sldId id="308" r:id="rId20"/>
    <p:sldId id="309" r:id="rId21"/>
    <p:sldId id="315" r:id="rId22"/>
    <p:sldId id="320" r:id="rId23"/>
    <p:sldId id="321" r:id="rId24"/>
    <p:sldId id="322" r:id="rId25"/>
    <p:sldId id="325" r:id="rId26"/>
    <p:sldId id="327" r:id="rId27"/>
    <p:sldId id="326" r:id="rId28"/>
    <p:sldId id="328" r:id="rId29"/>
    <p:sldId id="342" r:id="rId30"/>
    <p:sldId id="343" r:id="rId31"/>
    <p:sldId id="344" r:id="rId32"/>
    <p:sldId id="329" r:id="rId33"/>
    <p:sldId id="330" r:id="rId34"/>
    <p:sldId id="331" r:id="rId35"/>
    <p:sldId id="332" r:id="rId36"/>
    <p:sldId id="333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24" r:id="rId45"/>
    <p:sldId id="29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 Doan" initials="HD" lastIdx="1" clrIdx="0">
    <p:extLst>
      <p:ext uri="{19B8F6BF-5375-455C-9EA6-DF929625EA0E}">
        <p15:presenceInfo xmlns:p15="http://schemas.microsoft.com/office/powerpoint/2012/main" userId="bab382e0fc4a8e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26" autoAdjust="0"/>
    <p:restoredTop sz="94714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01T00:15:33.478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A5BC63-FB20-4BF3-B967-669618EE29E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04FB2F-3557-4B43-B879-16AAB72B663B}">
      <dgm:prSet phldrT="[Text]"/>
      <dgm:spPr/>
      <dgm:t>
        <a:bodyPr/>
        <a:lstStyle/>
        <a:p>
          <a:r>
            <a:rPr lang="en-US" dirty="0" smtClean="0"/>
            <a:t>Design Requirement</a:t>
          </a:r>
          <a:endParaRPr lang="en-US" dirty="0"/>
        </a:p>
      </dgm:t>
    </dgm:pt>
    <dgm:pt modelId="{E756327D-593B-42AF-B450-66FA39271390}" type="parTrans" cxnId="{ECD079D3-0688-4717-9004-96ACBE139F75}">
      <dgm:prSet/>
      <dgm:spPr/>
      <dgm:t>
        <a:bodyPr/>
        <a:lstStyle/>
        <a:p>
          <a:endParaRPr lang="en-US"/>
        </a:p>
      </dgm:t>
    </dgm:pt>
    <dgm:pt modelId="{35560E96-EDF6-42BC-8D7B-298186799573}" type="sibTrans" cxnId="{ECD079D3-0688-4717-9004-96ACBE139F75}">
      <dgm:prSet/>
      <dgm:spPr/>
      <dgm:t>
        <a:bodyPr/>
        <a:lstStyle/>
        <a:p>
          <a:endParaRPr lang="en-US"/>
        </a:p>
      </dgm:t>
    </dgm:pt>
    <dgm:pt modelId="{953293C6-EC2C-43A7-9F12-29A5726A9600}">
      <dgm:prSet phldrT="[Text]"/>
      <dgm:spPr/>
      <dgm:t>
        <a:bodyPr/>
        <a:lstStyle/>
        <a:p>
          <a:r>
            <a:rPr lang="en-US" dirty="0" smtClean="0"/>
            <a:t>Fishes, Ocean, …</a:t>
          </a:r>
          <a:endParaRPr lang="en-US" dirty="0"/>
        </a:p>
      </dgm:t>
    </dgm:pt>
    <dgm:pt modelId="{C47413D5-1666-4169-9460-6E1ADF9A2F9A}" type="parTrans" cxnId="{0D0D283F-A2A8-473D-A50A-95FD16F48228}">
      <dgm:prSet/>
      <dgm:spPr/>
      <dgm:t>
        <a:bodyPr/>
        <a:lstStyle/>
        <a:p>
          <a:endParaRPr lang="en-US"/>
        </a:p>
      </dgm:t>
    </dgm:pt>
    <dgm:pt modelId="{3BBB9BD5-E5FC-4860-9633-D8FB9FFF9837}" type="sibTrans" cxnId="{0D0D283F-A2A8-473D-A50A-95FD16F48228}">
      <dgm:prSet/>
      <dgm:spPr/>
      <dgm:t>
        <a:bodyPr/>
        <a:lstStyle/>
        <a:p>
          <a:endParaRPr lang="en-US"/>
        </a:p>
      </dgm:t>
    </dgm:pt>
    <dgm:pt modelId="{0FF642A9-D81C-4AF2-BA47-385F50A9C820}">
      <dgm:prSet phldrT="[Text]"/>
      <dgm:spPr/>
      <dgm:t>
        <a:bodyPr/>
        <a:lstStyle/>
        <a:p>
          <a:r>
            <a:rPr lang="en-US" dirty="0" smtClean="0"/>
            <a:t>Background Sounds</a:t>
          </a:r>
          <a:endParaRPr lang="en-US" dirty="0"/>
        </a:p>
      </dgm:t>
    </dgm:pt>
    <dgm:pt modelId="{1969552C-5263-4188-863B-C508DF61BCDC}" type="parTrans" cxnId="{2E7577CC-B9AE-46A6-A8F2-81EB6A0A09AC}">
      <dgm:prSet/>
      <dgm:spPr/>
      <dgm:t>
        <a:bodyPr/>
        <a:lstStyle/>
        <a:p>
          <a:endParaRPr lang="en-US"/>
        </a:p>
      </dgm:t>
    </dgm:pt>
    <dgm:pt modelId="{7255606D-37CE-4F03-AB16-889CE609E315}" type="sibTrans" cxnId="{2E7577CC-B9AE-46A6-A8F2-81EB6A0A09AC}">
      <dgm:prSet/>
      <dgm:spPr/>
      <dgm:t>
        <a:bodyPr/>
        <a:lstStyle/>
        <a:p>
          <a:endParaRPr lang="en-US"/>
        </a:p>
      </dgm:t>
    </dgm:pt>
    <dgm:pt modelId="{181B550E-70C1-4552-B43F-745B3E94F1D2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4AE26990-1E04-4C26-873A-A17E3B0620C0}" type="parTrans" cxnId="{A39C7462-9703-40E2-A67B-AF20E55870CA}">
      <dgm:prSet/>
      <dgm:spPr/>
      <dgm:t>
        <a:bodyPr/>
        <a:lstStyle/>
        <a:p>
          <a:endParaRPr lang="en-US"/>
        </a:p>
      </dgm:t>
    </dgm:pt>
    <dgm:pt modelId="{12537874-154C-448C-8593-D928BEEFA7E3}" type="sibTrans" cxnId="{A39C7462-9703-40E2-A67B-AF20E55870CA}">
      <dgm:prSet/>
      <dgm:spPr/>
      <dgm:t>
        <a:bodyPr/>
        <a:lstStyle/>
        <a:p>
          <a:endParaRPr lang="en-US"/>
        </a:p>
      </dgm:t>
    </dgm:pt>
    <dgm:pt modelId="{F9B2B656-176E-4759-A926-23A35D08CC7A}">
      <dgm:prSet phldrT="[Text]"/>
      <dgm:spPr/>
      <dgm:t>
        <a:bodyPr/>
        <a:lstStyle/>
        <a:p>
          <a:r>
            <a:rPr lang="en-US" dirty="0" smtClean="0"/>
            <a:t>Create by ourselves</a:t>
          </a:r>
          <a:endParaRPr lang="en-US" dirty="0"/>
        </a:p>
      </dgm:t>
    </dgm:pt>
    <dgm:pt modelId="{EE4A9B52-8FAA-462E-9BBB-36F417514FB0}" type="parTrans" cxnId="{CA6C0223-C89D-408B-9F88-EDDB4549C1F1}">
      <dgm:prSet/>
      <dgm:spPr/>
      <dgm:t>
        <a:bodyPr/>
        <a:lstStyle/>
        <a:p>
          <a:endParaRPr lang="en-US"/>
        </a:p>
      </dgm:t>
    </dgm:pt>
    <dgm:pt modelId="{F6C99D43-F22C-4AAA-880A-1A301A544A04}" type="sibTrans" cxnId="{CA6C0223-C89D-408B-9F88-EDDB4549C1F1}">
      <dgm:prSet/>
      <dgm:spPr/>
      <dgm:t>
        <a:bodyPr/>
        <a:lstStyle/>
        <a:p>
          <a:endParaRPr lang="en-US"/>
        </a:p>
      </dgm:t>
    </dgm:pt>
    <dgm:pt modelId="{874F2DC9-F6B6-46B8-8381-8AD02FD74B07}">
      <dgm:prSet phldrT="[Text]"/>
      <dgm:spPr/>
      <dgm:t>
        <a:bodyPr/>
        <a:lstStyle/>
        <a:p>
          <a:r>
            <a:rPr lang="en-US" dirty="0" smtClean="0"/>
            <a:t>Edit public resources</a:t>
          </a:r>
          <a:endParaRPr lang="en-US" dirty="0"/>
        </a:p>
      </dgm:t>
    </dgm:pt>
    <dgm:pt modelId="{EBFC2AA5-18B6-434F-BE37-88CB9C3BE3D3}" type="parTrans" cxnId="{CA8B200F-CB54-4701-BF86-9599D630F1DC}">
      <dgm:prSet/>
      <dgm:spPr/>
      <dgm:t>
        <a:bodyPr/>
        <a:lstStyle/>
        <a:p>
          <a:endParaRPr lang="en-US"/>
        </a:p>
      </dgm:t>
    </dgm:pt>
    <dgm:pt modelId="{E2A5A5FD-9122-4634-BE8B-669276638515}" type="sibTrans" cxnId="{CA8B200F-CB54-4701-BF86-9599D630F1DC}">
      <dgm:prSet/>
      <dgm:spPr/>
      <dgm:t>
        <a:bodyPr/>
        <a:lstStyle/>
        <a:p>
          <a:endParaRPr lang="en-US"/>
        </a:p>
      </dgm:t>
    </dgm:pt>
    <dgm:pt modelId="{B4A34CC3-0C41-4860-97C0-01592C6DA688}">
      <dgm:prSet phldrT="[Text]"/>
      <dgm:spPr/>
      <dgm:t>
        <a:bodyPr/>
        <a:lstStyle/>
        <a:p>
          <a:r>
            <a:rPr lang="en-US" dirty="0" smtClean="0"/>
            <a:t>In-game resources</a:t>
          </a:r>
          <a:endParaRPr lang="en-US" dirty="0"/>
        </a:p>
      </dgm:t>
    </dgm:pt>
    <dgm:pt modelId="{7AB743D7-3FFA-47E0-A325-C282D944D9C4}" type="parTrans" cxnId="{879A2EDA-57C6-4AC0-AF40-5F0EFB2699B6}">
      <dgm:prSet/>
      <dgm:spPr/>
      <dgm:t>
        <a:bodyPr/>
        <a:lstStyle/>
        <a:p>
          <a:endParaRPr lang="en-US"/>
        </a:p>
      </dgm:t>
    </dgm:pt>
    <dgm:pt modelId="{188BEE73-B855-42F1-9352-54BF7F41206A}" type="sibTrans" cxnId="{879A2EDA-57C6-4AC0-AF40-5F0EFB2699B6}">
      <dgm:prSet/>
      <dgm:spPr/>
      <dgm:t>
        <a:bodyPr/>
        <a:lstStyle/>
        <a:p>
          <a:endParaRPr lang="en-US"/>
        </a:p>
      </dgm:t>
    </dgm:pt>
    <dgm:pt modelId="{34A86DB3-D89B-4E35-B2A8-D7A055980A29}">
      <dgm:prSet phldrT="[Text]"/>
      <dgm:spPr/>
      <dgm:t>
        <a:bodyPr/>
        <a:lstStyle/>
        <a:p>
          <a:r>
            <a:rPr lang="en-US" dirty="0" smtClean="0"/>
            <a:t>2D Model</a:t>
          </a:r>
          <a:endParaRPr lang="en-US" dirty="0"/>
        </a:p>
      </dgm:t>
    </dgm:pt>
    <dgm:pt modelId="{7567E71D-9A05-4A72-A689-988E70583BB3}" type="parTrans" cxnId="{42D32026-A698-4556-9EF1-A773DC364F2F}">
      <dgm:prSet/>
      <dgm:spPr/>
      <dgm:t>
        <a:bodyPr/>
        <a:lstStyle/>
        <a:p>
          <a:endParaRPr lang="en-US"/>
        </a:p>
      </dgm:t>
    </dgm:pt>
    <dgm:pt modelId="{51BB4541-A151-448A-B1AD-68FB0C3ADBEA}" type="sibTrans" cxnId="{42D32026-A698-4556-9EF1-A773DC364F2F}">
      <dgm:prSet/>
      <dgm:spPr/>
      <dgm:t>
        <a:bodyPr/>
        <a:lstStyle/>
        <a:p>
          <a:endParaRPr lang="en-US"/>
        </a:p>
      </dgm:t>
    </dgm:pt>
    <dgm:pt modelId="{6C198881-BF6E-4F99-ABAC-3CDDD969B6C7}">
      <dgm:prSet phldrT="[Text]"/>
      <dgm:spPr/>
      <dgm:t>
        <a:bodyPr/>
        <a:lstStyle/>
        <a:p>
          <a:r>
            <a:rPr lang="en-US" dirty="0" smtClean="0"/>
            <a:t>Background sound</a:t>
          </a:r>
          <a:endParaRPr lang="en-US" dirty="0"/>
        </a:p>
      </dgm:t>
    </dgm:pt>
    <dgm:pt modelId="{798848B5-B0F9-42C9-B182-6E9B07A160B9}" type="parTrans" cxnId="{3B867C11-E71A-4BCB-B7FE-5396CE702CD3}">
      <dgm:prSet/>
      <dgm:spPr/>
      <dgm:t>
        <a:bodyPr/>
        <a:lstStyle/>
        <a:p>
          <a:endParaRPr lang="en-US"/>
        </a:p>
      </dgm:t>
    </dgm:pt>
    <dgm:pt modelId="{751E9278-98F2-4D88-AF99-5F32D6B889F4}" type="sibTrans" cxnId="{3B867C11-E71A-4BCB-B7FE-5396CE702CD3}">
      <dgm:prSet/>
      <dgm:spPr/>
      <dgm:t>
        <a:bodyPr/>
        <a:lstStyle/>
        <a:p>
          <a:endParaRPr lang="en-US"/>
        </a:p>
      </dgm:t>
    </dgm:pt>
    <dgm:pt modelId="{99E8998E-4655-44D5-8CE2-40C3997B43E5}">
      <dgm:prSet phldrT="[Text]"/>
      <dgm:spPr/>
      <dgm:t>
        <a:bodyPr/>
        <a:lstStyle/>
        <a:p>
          <a:r>
            <a:rPr lang="en-US" dirty="0" smtClean="0"/>
            <a:t>3D Model</a:t>
          </a:r>
          <a:endParaRPr lang="en-US" dirty="0"/>
        </a:p>
      </dgm:t>
    </dgm:pt>
    <dgm:pt modelId="{A93698B8-3AF3-4D3E-A7B7-0C84CC70F1C1}" type="parTrans" cxnId="{4C5B18C7-AD41-4BB3-B80A-E0D3038198E7}">
      <dgm:prSet/>
      <dgm:spPr/>
      <dgm:t>
        <a:bodyPr/>
        <a:lstStyle/>
        <a:p>
          <a:endParaRPr lang="en-US"/>
        </a:p>
      </dgm:t>
    </dgm:pt>
    <dgm:pt modelId="{BE64B7DD-8D8A-40DD-B298-2B7DBBD25867}" type="sibTrans" cxnId="{4C5B18C7-AD41-4BB3-B80A-E0D3038198E7}">
      <dgm:prSet/>
      <dgm:spPr/>
      <dgm:t>
        <a:bodyPr/>
        <a:lstStyle/>
        <a:p>
          <a:endParaRPr lang="en-US"/>
        </a:p>
      </dgm:t>
    </dgm:pt>
    <dgm:pt modelId="{3FDC7689-F6B1-4AEE-8AF2-CF31C20081DA}" type="pres">
      <dgm:prSet presAssocID="{F9A5BC63-FB20-4BF3-B967-669618EE29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543DCF-EB52-4C00-A786-11E2011E72B8}" type="pres">
      <dgm:prSet presAssocID="{F9A5BC63-FB20-4BF3-B967-669618EE29E6}" presName="tSp" presStyleCnt="0"/>
      <dgm:spPr/>
    </dgm:pt>
    <dgm:pt modelId="{DEAA28ED-CC1E-4067-8710-E009C050BAC5}" type="pres">
      <dgm:prSet presAssocID="{F9A5BC63-FB20-4BF3-B967-669618EE29E6}" presName="bSp" presStyleCnt="0"/>
      <dgm:spPr/>
    </dgm:pt>
    <dgm:pt modelId="{C6608FDD-47AF-4D89-B183-47BFBE7D3C8A}" type="pres">
      <dgm:prSet presAssocID="{F9A5BC63-FB20-4BF3-B967-669618EE29E6}" presName="process" presStyleCnt="0"/>
      <dgm:spPr/>
    </dgm:pt>
    <dgm:pt modelId="{55BE824D-70D8-4D5A-B27E-A96C1441487E}" type="pres">
      <dgm:prSet presAssocID="{FD04FB2F-3557-4B43-B879-16AAB72B663B}" presName="composite1" presStyleCnt="0"/>
      <dgm:spPr/>
    </dgm:pt>
    <dgm:pt modelId="{A38080B8-B445-4DBD-A1A5-33A0233239C0}" type="pres">
      <dgm:prSet presAssocID="{FD04FB2F-3557-4B43-B879-16AAB72B663B}" presName="dummyNode1" presStyleLbl="node1" presStyleIdx="0" presStyleCnt="3"/>
      <dgm:spPr/>
    </dgm:pt>
    <dgm:pt modelId="{85AA25B4-FCB4-432B-9F86-B5FA46C9C3D7}" type="pres">
      <dgm:prSet presAssocID="{FD04FB2F-3557-4B43-B879-16AAB72B663B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42CE04-6E60-4547-88C6-C848F6BEE943}" type="pres">
      <dgm:prSet presAssocID="{FD04FB2F-3557-4B43-B879-16AAB72B663B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B2EFB-14EB-4CD6-9FDE-3F81F5E7DA4F}" type="pres">
      <dgm:prSet presAssocID="{FD04FB2F-3557-4B43-B879-16AAB72B663B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6F1C4-0626-4B31-BED6-3FD6ECA92974}" type="pres">
      <dgm:prSet presAssocID="{FD04FB2F-3557-4B43-B879-16AAB72B663B}" presName="connSite1" presStyleCnt="0"/>
      <dgm:spPr/>
    </dgm:pt>
    <dgm:pt modelId="{560ECAAE-937B-4D27-B987-8F0A82328BE3}" type="pres">
      <dgm:prSet presAssocID="{35560E96-EDF6-42BC-8D7B-298186799573}" presName="Name9" presStyleLbl="sibTrans2D1" presStyleIdx="0" presStyleCnt="2"/>
      <dgm:spPr/>
      <dgm:t>
        <a:bodyPr/>
        <a:lstStyle/>
        <a:p>
          <a:endParaRPr lang="en-US"/>
        </a:p>
      </dgm:t>
    </dgm:pt>
    <dgm:pt modelId="{AEFBE5ED-10C9-4324-9049-2CF1BAADD99B}" type="pres">
      <dgm:prSet presAssocID="{181B550E-70C1-4552-B43F-745B3E94F1D2}" presName="composite2" presStyleCnt="0"/>
      <dgm:spPr/>
    </dgm:pt>
    <dgm:pt modelId="{CAAC548A-D09D-4A36-94F8-745B557E2DF2}" type="pres">
      <dgm:prSet presAssocID="{181B550E-70C1-4552-B43F-745B3E94F1D2}" presName="dummyNode2" presStyleLbl="node1" presStyleIdx="0" presStyleCnt="3"/>
      <dgm:spPr/>
    </dgm:pt>
    <dgm:pt modelId="{78C3857C-5EE7-4910-98F7-3EB553817B78}" type="pres">
      <dgm:prSet presAssocID="{181B550E-70C1-4552-B43F-745B3E94F1D2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E541B-DF42-4523-9E2D-4C95F0780991}" type="pres">
      <dgm:prSet presAssocID="{181B550E-70C1-4552-B43F-745B3E94F1D2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38329-07E4-4DD6-A3B8-77001994A2F0}" type="pres">
      <dgm:prSet presAssocID="{181B550E-70C1-4552-B43F-745B3E94F1D2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B7B10-06EB-400C-B9C5-81332A7B8FFB}" type="pres">
      <dgm:prSet presAssocID="{181B550E-70C1-4552-B43F-745B3E94F1D2}" presName="connSite2" presStyleCnt="0"/>
      <dgm:spPr/>
    </dgm:pt>
    <dgm:pt modelId="{15B09C47-9F2F-49BA-ACBB-521FDB86B96B}" type="pres">
      <dgm:prSet presAssocID="{12537874-154C-448C-8593-D928BEEFA7E3}" presName="Name18" presStyleLbl="sibTrans2D1" presStyleIdx="1" presStyleCnt="2"/>
      <dgm:spPr/>
      <dgm:t>
        <a:bodyPr/>
        <a:lstStyle/>
        <a:p>
          <a:endParaRPr lang="en-US"/>
        </a:p>
      </dgm:t>
    </dgm:pt>
    <dgm:pt modelId="{0CB76A28-672A-4AFC-BD11-67C7997BA027}" type="pres">
      <dgm:prSet presAssocID="{B4A34CC3-0C41-4860-97C0-01592C6DA688}" presName="composite1" presStyleCnt="0"/>
      <dgm:spPr/>
    </dgm:pt>
    <dgm:pt modelId="{268C4980-04B0-4E14-8FD2-70E313C227C5}" type="pres">
      <dgm:prSet presAssocID="{B4A34CC3-0C41-4860-97C0-01592C6DA688}" presName="dummyNode1" presStyleLbl="node1" presStyleIdx="1" presStyleCnt="3"/>
      <dgm:spPr/>
    </dgm:pt>
    <dgm:pt modelId="{74F4C865-B4B9-4491-8A48-79633C97DA3F}" type="pres">
      <dgm:prSet presAssocID="{B4A34CC3-0C41-4860-97C0-01592C6DA68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CBC00-4958-4818-9344-4DD1CABE479C}" type="pres">
      <dgm:prSet presAssocID="{B4A34CC3-0C41-4860-97C0-01592C6DA68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06D89-0B54-4976-963E-6D2C10ECCA45}" type="pres">
      <dgm:prSet presAssocID="{B4A34CC3-0C41-4860-97C0-01592C6DA68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DFAAB-3C63-4906-A382-EBA2005F3703}" type="pres">
      <dgm:prSet presAssocID="{B4A34CC3-0C41-4860-97C0-01592C6DA688}" presName="connSite1" presStyleCnt="0"/>
      <dgm:spPr/>
    </dgm:pt>
  </dgm:ptLst>
  <dgm:cxnLst>
    <dgm:cxn modelId="{4F846B0A-D32D-4D78-A5A9-1216D08B73BC}" type="presOf" srcId="{35560E96-EDF6-42BC-8D7B-298186799573}" destId="{560ECAAE-937B-4D27-B987-8F0A82328BE3}" srcOrd="0" destOrd="0" presId="urn:microsoft.com/office/officeart/2005/8/layout/hProcess4"/>
    <dgm:cxn modelId="{BF64B3F4-0A82-442A-B305-096870E5E8E5}" type="presOf" srcId="{F9B2B656-176E-4759-A926-23A35D08CC7A}" destId="{78C3857C-5EE7-4910-98F7-3EB553817B78}" srcOrd="0" destOrd="0" presId="urn:microsoft.com/office/officeart/2005/8/layout/hProcess4"/>
    <dgm:cxn modelId="{E20FF5F7-56C1-4474-8DD1-7A4AA5974710}" type="presOf" srcId="{12537874-154C-448C-8593-D928BEEFA7E3}" destId="{15B09C47-9F2F-49BA-ACBB-521FDB86B96B}" srcOrd="0" destOrd="0" presId="urn:microsoft.com/office/officeart/2005/8/layout/hProcess4"/>
    <dgm:cxn modelId="{304E7DD2-C99E-47CB-A86C-2C8377FD9C6A}" type="presOf" srcId="{34A86DB3-D89B-4E35-B2A8-D7A055980A29}" destId="{1E6CBC00-4958-4818-9344-4DD1CABE479C}" srcOrd="1" destOrd="0" presId="urn:microsoft.com/office/officeart/2005/8/layout/hProcess4"/>
    <dgm:cxn modelId="{DDC51B8C-C996-4130-B9DF-AA05545B3DA4}" type="presOf" srcId="{6C198881-BF6E-4F99-ABAC-3CDDD969B6C7}" destId="{1E6CBC00-4958-4818-9344-4DD1CABE479C}" srcOrd="1" destOrd="2" presId="urn:microsoft.com/office/officeart/2005/8/layout/hProcess4"/>
    <dgm:cxn modelId="{3B867C11-E71A-4BCB-B7FE-5396CE702CD3}" srcId="{B4A34CC3-0C41-4860-97C0-01592C6DA688}" destId="{6C198881-BF6E-4F99-ABAC-3CDDD969B6C7}" srcOrd="2" destOrd="0" parTransId="{798848B5-B0F9-42C9-B182-6E9B07A160B9}" sibTransId="{751E9278-98F2-4D88-AF99-5F32D6B889F4}"/>
    <dgm:cxn modelId="{4C5B18C7-AD41-4BB3-B80A-E0D3038198E7}" srcId="{B4A34CC3-0C41-4860-97C0-01592C6DA688}" destId="{99E8998E-4655-44D5-8CE2-40C3997B43E5}" srcOrd="1" destOrd="0" parTransId="{A93698B8-3AF3-4D3E-A7B7-0C84CC70F1C1}" sibTransId="{BE64B7DD-8D8A-40DD-B298-2B7DBBD25867}"/>
    <dgm:cxn modelId="{CA6C0223-C89D-408B-9F88-EDDB4549C1F1}" srcId="{181B550E-70C1-4552-B43F-745B3E94F1D2}" destId="{F9B2B656-176E-4759-A926-23A35D08CC7A}" srcOrd="0" destOrd="0" parTransId="{EE4A9B52-8FAA-462E-9BBB-36F417514FB0}" sibTransId="{F6C99D43-F22C-4AAA-880A-1A301A544A04}"/>
    <dgm:cxn modelId="{0D0D283F-A2A8-473D-A50A-95FD16F48228}" srcId="{FD04FB2F-3557-4B43-B879-16AAB72B663B}" destId="{953293C6-EC2C-43A7-9F12-29A5726A9600}" srcOrd="0" destOrd="0" parTransId="{C47413D5-1666-4169-9460-6E1ADF9A2F9A}" sibTransId="{3BBB9BD5-E5FC-4860-9633-D8FB9FFF9837}"/>
    <dgm:cxn modelId="{1CAA541C-87A7-4972-BAF8-3019955E4E29}" type="presOf" srcId="{B4A34CC3-0C41-4860-97C0-01592C6DA688}" destId="{00406D89-0B54-4976-963E-6D2C10ECCA45}" srcOrd="0" destOrd="0" presId="urn:microsoft.com/office/officeart/2005/8/layout/hProcess4"/>
    <dgm:cxn modelId="{C30BB852-906E-4815-9B42-3B2FF8EF6039}" type="presOf" srcId="{F9A5BC63-FB20-4BF3-B967-669618EE29E6}" destId="{3FDC7689-F6B1-4AEE-8AF2-CF31C20081DA}" srcOrd="0" destOrd="0" presId="urn:microsoft.com/office/officeart/2005/8/layout/hProcess4"/>
    <dgm:cxn modelId="{A39C7462-9703-40E2-A67B-AF20E55870CA}" srcId="{F9A5BC63-FB20-4BF3-B967-669618EE29E6}" destId="{181B550E-70C1-4552-B43F-745B3E94F1D2}" srcOrd="1" destOrd="0" parTransId="{4AE26990-1E04-4C26-873A-A17E3B0620C0}" sibTransId="{12537874-154C-448C-8593-D928BEEFA7E3}"/>
    <dgm:cxn modelId="{E6081A67-1C3F-4875-B312-547BA0DF0222}" type="presOf" srcId="{F9B2B656-176E-4759-A926-23A35D08CC7A}" destId="{AE5E541B-DF42-4523-9E2D-4C95F0780991}" srcOrd="1" destOrd="0" presId="urn:microsoft.com/office/officeart/2005/8/layout/hProcess4"/>
    <dgm:cxn modelId="{1ADFEE2D-DA7A-4E3B-9ADF-0513297C899D}" type="presOf" srcId="{99E8998E-4655-44D5-8CE2-40C3997B43E5}" destId="{74F4C865-B4B9-4491-8A48-79633C97DA3F}" srcOrd="0" destOrd="1" presId="urn:microsoft.com/office/officeart/2005/8/layout/hProcess4"/>
    <dgm:cxn modelId="{2E7577CC-B9AE-46A6-A8F2-81EB6A0A09AC}" srcId="{FD04FB2F-3557-4B43-B879-16AAB72B663B}" destId="{0FF642A9-D81C-4AF2-BA47-385F50A9C820}" srcOrd="1" destOrd="0" parTransId="{1969552C-5263-4188-863B-C508DF61BCDC}" sibTransId="{7255606D-37CE-4F03-AB16-889CE609E315}"/>
    <dgm:cxn modelId="{CD6D2D0B-529C-4812-9FF3-D30C4D34913B}" type="presOf" srcId="{34A86DB3-D89B-4E35-B2A8-D7A055980A29}" destId="{74F4C865-B4B9-4491-8A48-79633C97DA3F}" srcOrd="0" destOrd="0" presId="urn:microsoft.com/office/officeart/2005/8/layout/hProcess4"/>
    <dgm:cxn modelId="{CA8B200F-CB54-4701-BF86-9599D630F1DC}" srcId="{181B550E-70C1-4552-B43F-745B3E94F1D2}" destId="{874F2DC9-F6B6-46B8-8381-8AD02FD74B07}" srcOrd="1" destOrd="0" parTransId="{EBFC2AA5-18B6-434F-BE37-88CB9C3BE3D3}" sibTransId="{E2A5A5FD-9122-4634-BE8B-669276638515}"/>
    <dgm:cxn modelId="{476225D1-8634-48AD-8FF5-405522BA2B7D}" type="presOf" srcId="{181B550E-70C1-4552-B43F-745B3E94F1D2}" destId="{4B038329-07E4-4DD6-A3B8-77001994A2F0}" srcOrd="0" destOrd="0" presId="urn:microsoft.com/office/officeart/2005/8/layout/hProcess4"/>
    <dgm:cxn modelId="{34EDE519-5212-49E4-9FF2-207E8CA99C23}" type="presOf" srcId="{6C198881-BF6E-4F99-ABAC-3CDDD969B6C7}" destId="{74F4C865-B4B9-4491-8A48-79633C97DA3F}" srcOrd="0" destOrd="2" presId="urn:microsoft.com/office/officeart/2005/8/layout/hProcess4"/>
    <dgm:cxn modelId="{3D8148BD-9E5E-416E-8271-B52F42DC4DB7}" type="presOf" srcId="{953293C6-EC2C-43A7-9F12-29A5726A9600}" destId="{85AA25B4-FCB4-432B-9F86-B5FA46C9C3D7}" srcOrd="0" destOrd="0" presId="urn:microsoft.com/office/officeart/2005/8/layout/hProcess4"/>
    <dgm:cxn modelId="{D95AED45-4B2D-4FA7-A8B2-AAEA75DA2441}" type="presOf" srcId="{99E8998E-4655-44D5-8CE2-40C3997B43E5}" destId="{1E6CBC00-4958-4818-9344-4DD1CABE479C}" srcOrd="1" destOrd="1" presId="urn:microsoft.com/office/officeart/2005/8/layout/hProcess4"/>
    <dgm:cxn modelId="{9171A493-E460-49E4-B799-2CE11E69A4CC}" type="presOf" srcId="{0FF642A9-D81C-4AF2-BA47-385F50A9C820}" destId="{85AA25B4-FCB4-432B-9F86-B5FA46C9C3D7}" srcOrd="0" destOrd="1" presId="urn:microsoft.com/office/officeart/2005/8/layout/hProcess4"/>
    <dgm:cxn modelId="{D42F26F5-D2AA-4876-BAAC-7989C1E5EA7D}" type="presOf" srcId="{874F2DC9-F6B6-46B8-8381-8AD02FD74B07}" destId="{AE5E541B-DF42-4523-9E2D-4C95F0780991}" srcOrd="1" destOrd="1" presId="urn:microsoft.com/office/officeart/2005/8/layout/hProcess4"/>
    <dgm:cxn modelId="{0CFA65DF-EC88-4038-A5BD-495D6DA838E3}" type="presOf" srcId="{874F2DC9-F6B6-46B8-8381-8AD02FD74B07}" destId="{78C3857C-5EE7-4910-98F7-3EB553817B78}" srcOrd="0" destOrd="1" presId="urn:microsoft.com/office/officeart/2005/8/layout/hProcess4"/>
    <dgm:cxn modelId="{879A2EDA-57C6-4AC0-AF40-5F0EFB2699B6}" srcId="{F9A5BC63-FB20-4BF3-B967-669618EE29E6}" destId="{B4A34CC3-0C41-4860-97C0-01592C6DA688}" srcOrd="2" destOrd="0" parTransId="{7AB743D7-3FFA-47E0-A325-C282D944D9C4}" sibTransId="{188BEE73-B855-42F1-9352-54BF7F41206A}"/>
    <dgm:cxn modelId="{42D32026-A698-4556-9EF1-A773DC364F2F}" srcId="{B4A34CC3-0C41-4860-97C0-01592C6DA688}" destId="{34A86DB3-D89B-4E35-B2A8-D7A055980A29}" srcOrd="0" destOrd="0" parTransId="{7567E71D-9A05-4A72-A689-988E70583BB3}" sibTransId="{51BB4541-A151-448A-B1AD-68FB0C3ADBEA}"/>
    <dgm:cxn modelId="{ECD079D3-0688-4717-9004-96ACBE139F75}" srcId="{F9A5BC63-FB20-4BF3-B967-669618EE29E6}" destId="{FD04FB2F-3557-4B43-B879-16AAB72B663B}" srcOrd="0" destOrd="0" parTransId="{E756327D-593B-42AF-B450-66FA39271390}" sibTransId="{35560E96-EDF6-42BC-8D7B-298186799573}"/>
    <dgm:cxn modelId="{1B75645D-42CC-4C20-BE22-1ADEF4F786F8}" type="presOf" srcId="{FD04FB2F-3557-4B43-B879-16AAB72B663B}" destId="{A94B2EFB-14EB-4CD6-9FDE-3F81F5E7DA4F}" srcOrd="0" destOrd="0" presId="urn:microsoft.com/office/officeart/2005/8/layout/hProcess4"/>
    <dgm:cxn modelId="{EAB0B692-C2F4-4C4E-AE71-7A56514BA124}" type="presOf" srcId="{0FF642A9-D81C-4AF2-BA47-385F50A9C820}" destId="{C442CE04-6E60-4547-88C6-C848F6BEE943}" srcOrd="1" destOrd="1" presId="urn:microsoft.com/office/officeart/2005/8/layout/hProcess4"/>
    <dgm:cxn modelId="{387D0395-28D0-4317-B812-05D04F74DF93}" type="presOf" srcId="{953293C6-EC2C-43A7-9F12-29A5726A9600}" destId="{C442CE04-6E60-4547-88C6-C848F6BEE943}" srcOrd="1" destOrd="0" presId="urn:microsoft.com/office/officeart/2005/8/layout/hProcess4"/>
    <dgm:cxn modelId="{7BBBD9BD-A8A0-443D-9060-4C16E7BC2A7A}" type="presParOf" srcId="{3FDC7689-F6B1-4AEE-8AF2-CF31C20081DA}" destId="{9A543DCF-EB52-4C00-A786-11E2011E72B8}" srcOrd="0" destOrd="0" presId="urn:microsoft.com/office/officeart/2005/8/layout/hProcess4"/>
    <dgm:cxn modelId="{572C4D31-532E-4D6A-86B9-BADA07855197}" type="presParOf" srcId="{3FDC7689-F6B1-4AEE-8AF2-CF31C20081DA}" destId="{DEAA28ED-CC1E-4067-8710-E009C050BAC5}" srcOrd="1" destOrd="0" presId="urn:microsoft.com/office/officeart/2005/8/layout/hProcess4"/>
    <dgm:cxn modelId="{0986332C-41BC-49F5-81FB-C5A1B47E1FAB}" type="presParOf" srcId="{3FDC7689-F6B1-4AEE-8AF2-CF31C20081DA}" destId="{C6608FDD-47AF-4D89-B183-47BFBE7D3C8A}" srcOrd="2" destOrd="0" presId="urn:microsoft.com/office/officeart/2005/8/layout/hProcess4"/>
    <dgm:cxn modelId="{14BA4E73-7F1E-4301-BFF7-B9226DF59AAB}" type="presParOf" srcId="{C6608FDD-47AF-4D89-B183-47BFBE7D3C8A}" destId="{55BE824D-70D8-4D5A-B27E-A96C1441487E}" srcOrd="0" destOrd="0" presId="urn:microsoft.com/office/officeart/2005/8/layout/hProcess4"/>
    <dgm:cxn modelId="{2A26212B-10B9-453C-AA76-6F8B7CDF7B67}" type="presParOf" srcId="{55BE824D-70D8-4D5A-B27E-A96C1441487E}" destId="{A38080B8-B445-4DBD-A1A5-33A0233239C0}" srcOrd="0" destOrd="0" presId="urn:microsoft.com/office/officeart/2005/8/layout/hProcess4"/>
    <dgm:cxn modelId="{ACF7E7F9-382D-44F0-92CE-73822232C5A2}" type="presParOf" srcId="{55BE824D-70D8-4D5A-B27E-A96C1441487E}" destId="{85AA25B4-FCB4-432B-9F86-B5FA46C9C3D7}" srcOrd="1" destOrd="0" presId="urn:microsoft.com/office/officeart/2005/8/layout/hProcess4"/>
    <dgm:cxn modelId="{FDA73614-DCC2-41D8-B94F-CDE696F59334}" type="presParOf" srcId="{55BE824D-70D8-4D5A-B27E-A96C1441487E}" destId="{C442CE04-6E60-4547-88C6-C848F6BEE943}" srcOrd="2" destOrd="0" presId="urn:microsoft.com/office/officeart/2005/8/layout/hProcess4"/>
    <dgm:cxn modelId="{3E2739FA-33D3-4288-9F31-BB3AD7F7602A}" type="presParOf" srcId="{55BE824D-70D8-4D5A-B27E-A96C1441487E}" destId="{A94B2EFB-14EB-4CD6-9FDE-3F81F5E7DA4F}" srcOrd="3" destOrd="0" presId="urn:microsoft.com/office/officeart/2005/8/layout/hProcess4"/>
    <dgm:cxn modelId="{599C4999-093E-4D12-A811-671893D8983D}" type="presParOf" srcId="{55BE824D-70D8-4D5A-B27E-A96C1441487E}" destId="{5246F1C4-0626-4B31-BED6-3FD6ECA92974}" srcOrd="4" destOrd="0" presId="urn:microsoft.com/office/officeart/2005/8/layout/hProcess4"/>
    <dgm:cxn modelId="{FA681B10-0456-411F-9DD2-EFE4EA48EDFB}" type="presParOf" srcId="{C6608FDD-47AF-4D89-B183-47BFBE7D3C8A}" destId="{560ECAAE-937B-4D27-B987-8F0A82328BE3}" srcOrd="1" destOrd="0" presId="urn:microsoft.com/office/officeart/2005/8/layout/hProcess4"/>
    <dgm:cxn modelId="{07EBA41F-393D-46E5-8D79-3398A709FA2B}" type="presParOf" srcId="{C6608FDD-47AF-4D89-B183-47BFBE7D3C8A}" destId="{AEFBE5ED-10C9-4324-9049-2CF1BAADD99B}" srcOrd="2" destOrd="0" presId="urn:microsoft.com/office/officeart/2005/8/layout/hProcess4"/>
    <dgm:cxn modelId="{17F47CD1-AE19-4D20-A5C3-EE8ABF304F79}" type="presParOf" srcId="{AEFBE5ED-10C9-4324-9049-2CF1BAADD99B}" destId="{CAAC548A-D09D-4A36-94F8-745B557E2DF2}" srcOrd="0" destOrd="0" presId="urn:microsoft.com/office/officeart/2005/8/layout/hProcess4"/>
    <dgm:cxn modelId="{3F49DC8C-2118-4B65-9257-65DDEC9920BA}" type="presParOf" srcId="{AEFBE5ED-10C9-4324-9049-2CF1BAADD99B}" destId="{78C3857C-5EE7-4910-98F7-3EB553817B78}" srcOrd="1" destOrd="0" presId="urn:microsoft.com/office/officeart/2005/8/layout/hProcess4"/>
    <dgm:cxn modelId="{ECB69FD8-0D32-4FC3-BC2E-C0E4A62AFED6}" type="presParOf" srcId="{AEFBE5ED-10C9-4324-9049-2CF1BAADD99B}" destId="{AE5E541B-DF42-4523-9E2D-4C95F0780991}" srcOrd="2" destOrd="0" presId="urn:microsoft.com/office/officeart/2005/8/layout/hProcess4"/>
    <dgm:cxn modelId="{2E799ABC-686A-4FE6-BE9D-249B0D76D3BD}" type="presParOf" srcId="{AEFBE5ED-10C9-4324-9049-2CF1BAADD99B}" destId="{4B038329-07E4-4DD6-A3B8-77001994A2F0}" srcOrd="3" destOrd="0" presId="urn:microsoft.com/office/officeart/2005/8/layout/hProcess4"/>
    <dgm:cxn modelId="{DA0FA8ED-C2A1-4B03-AD9A-B71998ED474C}" type="presParOf" srcId="{AEFBE5ED-10C9-4324-9049-2CF1BAADD99B}" destId="{D5AB7B10-06EB-400C-B9C5-81332A7B8FFB}" srcOrd="4" destOrd="0" presId="urn:microsoft.com/office/officeart/2005/8/layout/hProcess4"/>
    <dgm:cxn modelId="{54CE93DC-822F-435B-972C-292E58A9A415}" type="presParOf" srcId="{C6608FDD-47AF-4D89-B183-47BFBE7D3C8A}" destId="{15B09C47-9F2F-49BA-ACBB-521FDB86B96B}" srcOrd="3" destOrd="0" presId="urn:microsoft.com/office/officeart/2005/8/layout/hProcess4"/>
    <dgm:cxn modelId="{CF871A0A-B972-483C-A989-BC8ED477B396}" type="presParOf" srcId="{C6608FDD-47AF-4D89-B183-47BFBE7D3C8A}" destId="{0CB76A28-672A-4AFC-BD11-67C7997BA027}" srcOrd="4" destOrd="0" presId="urn:microsoft.com/office/officeart/2005/8/layout/hProcess4"/>
    <dgm:cxn modelId="{47388CBF-F6B6-4AB1-BF08-16F046E24D82}" type="presParOf" srcId="{0CB76A28-672A-4AFC-BD11-67C7997BA027}" destId="{268C4980-04B0-4E14-8FD2-70E313C227C5}" srcOrd="0" destOrd="0" presId="urn:microsoft.com/office/officeart/2005/8/layout/hProcess4"/>
    <dgm:cxn modelId="{3AFAD066-975C-4B3C-B796-846A51585682}" type="presParOf" srcId="{0CB76A28-672A-4AFC-BD11-67C7997BA027}" destId="{74F4C865-B4B9-4491-8A48-79633C97DA3F}" srcOrd="1" destOrd="0" presId="urn:microsoft.com/office/officeart/2005/8/layout/hProcess4"/>
    <dgm:cxn modelId="{BE8C9A94-BA76-495B-8D0A-5702BD686F59}" type="presParOf" srcId="{0CB76A28-672A-4AFC-BD11-67C7997BA027}" destId="{1E6CBC00-4958-4818-9344-4DD1CABE479C}" srcOrd="2" destOrd="0" presId="urn:microsoft.com/office/officeart/2005/8/layout/hProcess4"/>
    <dgm:cxn modelId="{FF6CDD69-DF39-4DFC-A04B-16A5191F534B}" type="presParOf" srcId="{0CB76A28-672A-4AFC-BD11-67C7997BA027}" destId="{00406D89-0B54-4976-963E-6D2C10ECCA45}" srcOrd="3" destOrd="0" presId="urn:microsoft.com/office/officeart/2005/8/layout/hProcess4"/>
    <dgm:cxn modelId="{8F3ED889-2E2B-4A1B-BB3C-4111BED52B6D}" type="presParOf" srcId="{0CB76A28-672A-4AFC-BD11-67C7997BA027}" destId="{B4EDFAAB-3C63-4906-A382-EBA2005F370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565079-0AA0-4327-AA42-208CDC956C44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2B70DD-25B2-4411-ADC4-B0BD62F3A13A}">
      <dgm:prSet phldrT="[Text]"/>
      <dgm:spPr/>
      <dgm:t>
        <a:bodyPr/>
        <a:lstStyle/>
        <a:p>
          <a:r>
            <a:rPr lang="en-US" dirty="0" smtClean="0"/>
            <a:t>Final Resources</a:t>
          </a:r>
          <a:endParaRPr lang="en-US" dirty="0"/>
        </a:p>
      </dgm:t>
    </dgm:pt>
    <dgm:pt modelId="{E8FA4E73-7F81-4598-9744-8C032DA0E765}" type="parTrans" cxnId="{1AD445C8-4132-47EA-834A-EFCA18FFB99F}">
      <dgm:prSet/>
      <dgm:spPr/>
      <dgm:t>
        <a:bodyPr/>
        <a:lstStyle/>
        <a:p>
          <a:endParaRPr lang="en-US"/>
        </a:p>
      </dgm:t>
    </dgm:pt>
    <dgm:pt modelId="{A135DD23-846F-4FA3-873D-0B137CB223F1}" type="sibTrans" cxnId="{1AD445C8-4132-47EA-834A-EFCA18FFB99F}">
      <dgm:prSet/>
      <dgm:spPr/>
      <dgm:t>
        <a:bodyPr/>
        <a:lstStyle/>
        <a:p>
          <a:endParaRPr lang="en-US"/>
        </a:p>
      </dgm:t>
    </dgm:pt>
    <dgm:pt modelId="{597A9088-DFAD-48B8-B677-62DF63F3B258}">
      <dgm:prSet phldrT="[Text]"/>
      <dgm:spPr/>
      <dgm:t>
        <a:bodyPr/>
        <a:lstStyle/>
        <a:p>
          <a:r>
            <a:rPr lang="en-US" dirty="0" smtClean="0"/>
            <a:t>Quality</a:t>
          </a:r>
        </a:p>
        <a:p>
          <a:r>
            <a:rPr lang="en-US" dirty="0" smtClean="0"/>
            <a:t>&amp;</a:t>
          </a:r>
        </a:p>
        <a:p>
          <a:r>
            <a:rPr lang="en-US" dirty="0" smtClean="0"/>
            <a:t>Art</a:t>
          </a:r>
          <a:endParaRPr lang="en-US" dirty="0"/>
        </a:p>
      </dgm:t>
    </dgm:pt>
    <dgm:pt modelId="{4D19A561-93A8-42DE-9F43-596B31C2B44B}" type="parTrans" cxnId="{01FF7F32-D35B-4F66-8618-D9CC21DBFF50}">
      <dgm:prSet/>
      <dgm:spPr/>
      <dgm:t>
        <a:bodyPr/>
        <a:lstStyle/>
        <a:p>
          <a:endParaRPr lang="en-US"/>
        </a:p>
      </dgm:t>
    </dgm:pt>
    <dgm:pt modelId="{0B1783FB-22CB-4C4F-A562-D93AF30819FE}" type="sibTrans" cxnId="{01FF7F32-D35B-4F66-8618-D9CC21DBFF50}">
      <dgm:prSet/>
      <dgm:spPr/>
      <dgm:t>
        <a:bodyPr/>
        <a:lstStyle/>
        <a:p>
          <a:endParaRPr lang="en-US"/>
        </a:p>
      </dgm:t>
    </dgm:pt>
    <dgm:pt modelId="{88BC768E-74AB-44AE-8479-9A54F38D9A11}">
      <dgm:prSet phldrT="[Text]"/>
      <dgm:spPr/>
      <dgm:t>
        <a:bodyPr/>
        <a:lstStyle/>
        <a:p>
          <a:r>
            <a:rPr lang="en-US" dirty="0" smtClean="0"/>
            <a:t>Quantity</a:t>
          </a:r>
        </a:p>
        <a:p>
          <a:r>
            <a:rPr lang="en-US" dirty="0" smtClean="0"/>
            <a:t>&amp;</a:t>
          </a:r>
        </a:p>
        <a:p>
          <a:r>
            <a:rPr lang="en-US" dirty="0" smtClean="0"/>
            <a:t>Time</a:t>
          </a:r>
          <a:endParaRPr lang="en-US" dirty="0"/>
        </a:p>
      </dgm:t>
    </dgm:pt>
    <dgm:pt modelId="{AB1DA441-F6FA-4C88-BFF2-89BD7692910C}" type="parTrans" cxnId="{EBF0236F-F495-4CF7-A196-6DFF20987618}">
      <dgm:prSet/>
      <dgm:spPr/>
      <dgm:t>
        <a:bodyPr/>
        <a:lstStyle/>
        <a:p>
          <a:endParaRPr lang="en-US"/>
        </a:p>
      </dgm:t>
    </dgm:pt>
    <dgm:pt modelId="{4EB7FD67-7EB3-4497-A184-DC50D7685DBA}" type="sibTrans" cxnId="{EBF0236F-F495-4CF7-A196-6DFF20987618}">
      <dgm:prSet/>
      <dgm:spPr/>
      <dgm:t>
        <a:bodyPr/>
        <a:lstStyle/>
        <a:p>
          <a:endParaRPr lang="en-US"/>
        </a:p>
      </dgm:t>
    </dgm:pt>
    <dgm:pt modelId="{196607DF-D0B5-4D1B-B09F-85E3D5A83EC7}">
      <dgm:prSet phldrT="[Text]"/>
      <dgm:spPr/>
      <dgm:t>
        <a:bodyPr/>
        <a:lstStyle/>
        <a:p>
          <a:r>
            <a:rPr lang="en-US" dirty="0" smtClean="0"/>
            <a:t>Suitable</a:t>
          </a:r>
        </a:p>
        <a:p>
          <a:r>
            <a:rPr lang="en-US" dirty="0" smtClean="0"/>
            <a:t>&amp;</a:t>
          </a:r>
        </a:p>
        <a:p>
          <a:r>
            <a:rPr lang="en-US" dirty="0" smtClean="0"/>
            <a:t>Sync</a:t>
          </a:r>
        </a:p>
      </dgm:t>
    </dgm:pt>
    <dgm:pt modelId="{6692100F-C73E-4000-8AF0-91924A0FD74F}" type="parTrans" cxnId="{D5CDFC39-B0DE-4563-B283-4CBB1C43AE58}">
      <dgm:prSet/>
      <dgm:spPr/>
      <dgm:t>
        <a:bodyPr/>
        <a:lstStyle/>
        <a:p>
          <a:endParaRPr lang="en-US"/>
        </a:p>
      </dgm:t>
    </dgm:pt>
    <dgm:pt modelId="{19CD8783-B017-45D9-BCF5-3C7D50B47B25}" type="sibTrans" cxnId="{D5CDFC39-B0DE-4563-B283-4CBB1C43AE58}">
      <dgm:prSet/>
      <dgm:spPr/>
      <dgm:t>
        <a:bodyPr/>
        <a:lstStyle/>
        <a:p>
          <a:endParaRPr lang="en-US"/>
        </a:p>
      </dgm:t>
    </dgm:pt>
    <dgm:pt modelId="{7D453060-9A2D-4D2B-BEA3-F4441CBE192C}" type="pres">
      <dgm:prSet presAssocID="{B8565079-0AA0-4327-AA42-208CDC956C4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2C8137-F2AC-4363-A5A8-CAD9C0F920C4}" type="pres">
      <dgm:prSet presAssocID="{512B70DD-25B2-4411-ADC4-B0BD62F3A13A}" presName="centerShape" presStyleLbl="node0" presStyleIdx="0" presStyleCnt="1"/>
      <dgm:spPr/>
      <dgm:t>
        <a:bodyPr/>
        <a:lstStyle/>
        <a:p>
          <a:endParaRPr lang="en-US"/>
        </a:p>
      </dgm:t>
    </dgm:pt>
    <dgm:pt modelId="{9CC1EF2B-8E80-4828-B513-03272EBBD224}" type="pres">
      <dgm:prSet presAssocID="{597A9088-DFAD-48B8-B677-62DF63F3B25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712DA-4262-44C5-A537-35C75B682CC7}" type="pres">
      <dgm:prSet presAssocID="{597A9088-DFAD-48B8-B677-62DF63F3B258}" presName="dummy" presStyleCnt="0"/>
      <dgm:spPr/>
    </dgm:pt>
    <dgm:pt modelId="{F3D6CAA5-0800-4A48-B5D0-716B5D3323B0}" type="pres">
      <dgm:prSet presAssocID="{0B1783FB-22CB-4C4F-A562-D93AF30819F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989C07C-7EA8-4B14-AEBD-356EF8BEBB0B}" type="pres">
      <dgm:prSet presAssocID="{88BC768E-74AB-44AE-8479-9A54F38D9A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A95AF-AAF0-4156-940B-153A5CF7F306}" type="pres">
      <dgm:prSet presAssocID="{88BC768E-74AB-44AE-8479-9A54F38D9A11}" presName="dummy" presStyleCnt="0"/>
      <dgm:spPr/>
    </dgm:pt>
    <dgm:pt modelId="{C60E8F94-E459-4A73-8737-8BFF8DD7517C}" type="pres">
      <dgm:prSet presAssocID="{4EB7FD67-7EB3-4497-A184-DC50D7685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5C84DAA-D6AC-496A-867B-57F550B1B44D}" type="pres">
      <dgm:prSet presAssocID="{196607DF-D0B5-4D1B-B09F-85E3D5A83EC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716EC-2C86-4575-AFAA-95CDDD1964D6}" type="pres">
      <dgm:prSet presAssocID="{196607DF-D0B5-4D1B-B09F-85E3D5A83EC7}" presName="dummy" presStyleCnt="0"/>
      <dgm:spPr/>
    </dgm:pt>
    <dgm:pt modelId="{FFB3B311-F33C-4ACA-9100-BB6AA9ADD972}" type="pres">
      <dgm:prSet presAssocID="{19CD8783-B017-45D9-BCF5-3C7D50B47B25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81A7E1C-FC5D-411C-B52B-123B2DCB966A}" type="presOf" srcId="{597A9088-DFAD-48B8-B677-62DF63F3B258}" destId="{9CC1EF2B-8E80-4828-B513-03272EBBD224}" srcOrd="0" destOrd="0" presId="urn:microsoft.com/office/officeart/2005/8/layout/radial6"/>
    <dgm:cxn modelId="{4736053E-A558-4B30-882A-41C37EF5A876}" type="presOf" srcId="{196607DF-D0B5-4D1B-B09F-85E3D5A83EC7}" destId="{55C84DAA-D6AC-496A-867B-57F550B1B44D}" srcOrd="0" destOrd="0" presId="urn:microsoft.com/office/officeart/2005/8/layout/radial6"/>
    <dgm:cxn modelId="{D5CDFC39-B0DE-4563-B283-4CBB1C43AE58}" srcId="{512B70DD-25B2-4411-ADC4-B0BD62F3A13A}" destId="{196607DF-D0B5-4D1B-B09F-85E3D5A83EC7}" srcOrd="2" destOrd="0" parTransId="{6692100F-C73E-4000-8AF0-91924A0FD74F}" sibTransId="{19CD8783-B017-45D9-BCF5-3C7D50B47B25}"/>
    <dgm:cxn modelId="{DD11837D-15D7-408E-A58C-9241F7E822C0}" type="presOf" srcId="{19CD8783-B017-45D9-BCF5-3C7D50B47B25}" destId="{FFB3B311-F33C-4ACA-9100-BB6AA9ADD972}" srcOrd="0" destOrd="0" presId="urn:microsoft.com/office/officeart/2005/8/layout/radial6"/>
    <dgm:cxn modelId="{95331B17-A508-4D46-B24D-11EA5688D7A1}" type="presOf" srcId="{512B70DD-25B2-4411-ADC4-B0BD62F3A13A}" destId="{A12C8137-F2AC-4363-A5A8-CAD9C0F920C4}" srcOrd="0" destOrd="0" presId="urn:microsoft.com/office/officeart/2005/8/layout/radial6"/>
    <dgm:cxn modelId="{1AD445C8-4132-47EA-834A-EFCA18FFB99F}" srcId="{B8565079-0AA0-4327-AA42-208CDC956C44}" destId="{512B70DD-25B2-4411-ADC4-B0BD62F3A13A}" srcOrd="0" destOrd="0" parTransId="{E8FA4E73-7F81-4598-9744-8C032DA0E765}" sibTransId="{A135DD23-846F-4FA3-873D-0B137CB223F1}"/>
    <dgm:cxn modelId="{126DF4AD-0342-4476-B60A-EF62534B2E62}" type="presOf" srcId="{4EB7FD67-7EB3-4497-A184-DC50D7685DBA}" destId="{C60E8F94-E459-4A73-8737-8BFF8DD7517C}" srcOrd="0" destOrd="0" presId="urn:microsoft.com/office/officeart/2005/8/layout/radial6"/>
    <dgm:cxn modelId="{EBF0236F-F495-4CF7-A196-6DFF20987618}" srcId="{512B70DD-25B2-4411-ADC4-B0BD62F3A13A}" destId="{88BC768E-74AB-44AE-8479-9A54F38D9A11}" srcOrd="1" destOrd="0" parTransId="{AB1DA441-F6FA-4C88-BFF2-89BD7692910C}" sibTransId="{4EB7FD67-7EB3-4497-A184-DC50D7685DBA}"/>
    <dgm:cxn modelId="{01FF7F32-D35B-4F66-8618-D9CC21DBFF50}" srcId="{512B70DD-25B2-4411-ADC4-B0BD62F3A13A}" destId="{597A9088-DFAD-48B8-B677-62DF63F3B258}" srcOrd="0" destOrd="0" parTransId="{4D19A561-93A8-42DE-9F43-596B31C2B44B}" sibTransId="{0B1783FB-22CB-4C4F-A562-D93AF30819FE}"/>
    <dgm:cxn modelId="{F3E4FDC8-B75D-4ECD-9C68-EBBB1541FAB9}" type="presOf" srcId="{0B1783FB-22CB-4C4F-A562-D93AF30819FE}" destId="{F3D6CAA5-0800-4A48-B5D0-716B5D3323B0}" srcOrd="0" destOrd="0" presId="urn:microsoft.com/office/officeart/2005/8/layout/radial6"/>
    <dgm:cxn modelId="{565AD009-882E-45B8-A12A-F06C0C16D51C}" type="presOf" srcId="{88BC768E-74AB-44AE-8479-9A54F38D9A11}" destId="{9989C07C-7EA8-4B14-AEBD-356EF8BEBB0B}" srcOrd="0" destOrd="0" presId="urn:microsoft.com/office/officeart/2005/8/layout/radial6"/>
    <dgm:cxn modelId="{0D3B3D75-6E86-4454-BD7B-DFCEE6097860}" type="presOf" srcId="{B8565079-0AA0-4327-AA42-208CDC956C44}" destId="{7D453060-9A2D-4D2B-BEA3-F4441CBE192C}" srcOrd="0" destOrd="0" presId="urn:microsoft.com/office/officeart/2005/8/layout/radial6"/>
    <dgm:cxn modelId="{E1322CCE-2A4F-4263-A18F-7BB48147DD7C}" type="presParOf" srcId="{7D453060-9A2D-4D2B-BEA3-F4441CBE192C}" destId="{A12C8137-F2AC-4363-A5A8-CAD9C0F920C4}" srcOrd="0" destOrd="0" presId="urn:microsoft.com/office/officeart/2005/8/layout/radial6"/>
    <dgm:cxn modelId="{8E292366-8573-445D-A11D-781ADFD264BE}" type="presParOf" srcId="{7D453060-9A2D-4D2B-BEA3-F4441CBE192C}" destId="{9CC1EF2B-8E80-4828-B513-03272EBBD224}" srcOrd="1" destOrd="0" presId="urn:microsoft.com/office/officeart/2005/8/layout/radial6"/>
    <dgm:cxn modelId="{07E17D29-00BF-42C6-93E9-5D69268F9B3F}" type="presParOf" srcId="{7D453060-9A2D-4D2B-BEA3-F4441CBE192C}" destId="{878712DA-4262-44C5-A537-35C75B682CC7}" srcOrd="2" destOrd="0" presId="urn:microsoft.com/office/officeart/2005/8/layout/radial6"/>
    <dgm:cxn modelId="{3862ED0F-A42B-402E-ABBB-9AA26968A45A}" type="presParOf" srcId="{7D453060-9A2D-4D2B-BEA3-F4441CBE192C}" destId="{F3D6CAA5-0800-4A48-B5D0-716B5D3323B0}" srcOrd="3" destOrd="0" presId="urn:microsoft.com/office/officeart/2005/8/layout/radial6"/>
    <dgm:cxn modelId="{8A557865-4378-414E-8AEC-AB371ACD1EE4}" type="presParOf" srcId="{7D453060-9A2D-4D2B-BEA3-F4441CBE192C}" destId="{9989C07C-7EA8-4B14-AEBD-356EF8BEBB0B}" srcOrd="4" destOrd="0" presId="urn:microsoft.com/office/officeart/2005/8/layout/radial6"/>
    <dgm:cxn modelId="{70B6E9B6-F312-40B0-9796-D3DE2CCA772C}" type="presParOf" srcId="{7D453060-9A2D-4D2B-BEA3-F4441CBE192C}" destId="{B37A95AF-AAF0-4156-940B-153A5CF7F306}" srcOrd="5" destOrd="0" presId="urn:microsoft.com/office/officeart/2005/8/layout/radial6"/>
    <dgm:cxn modelId="{A758DD14-64B0-497F-BB13-A6F39D0FA971}" type="presParOf" srcId="{7D453060-9A2D-4D2B-BEA3-F4441CBE192C}" destId="{C60E8F94-E459-4A73-8737-8BFF8DD7517C}" srcOrd="6" destOrd="0" presId="urn:microsoft.com/office/officeart/2005/8/layout/radial6"/>
    <dgm:cxn modelId="{BBBF6452-3D7A-4D7A-9B6E-2807AD32C3C7}" type="presParOf" srcId="{7D453060-9A2D-4D2B-BEA3-F4441CBE192C}" destId="{55C84DAA-D6AC-496A-867B-57F550B1B44D}" srcOrd="7" destOrd="0" presId="urn:microsoft.com/office/officeart/2005/8/layout/radial6"/>
    <dgm:cxn modelId="{6460A53F-05B2-4664-8C6E-14DC0C455527}" type="presParOf" srcId="{7D453060-9A2D-4D2B-BEA3-F4441CBE192C}" destId="{B54716EC-2C86-4575-AFAA-95CDDD1964D6}" srcOrd="8" destOrd="0" presId="urn:microsoft.com/office/officeart/2005/8/layout/radial6"/>
    <dgm:cxn modelId="{3118D910-2D91-4194-9123-ABAB533300FD}" type="presParOf" srcId="{7D453060-9A2D-4D2B-BEA3-F4441CBE192C}" destId="{FFB3B311-F33C-4ACA-9100-BB6AA9ADD9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A25B4-FCB4-432B-9F86-B5FA46C9C3D7}">
      <dsp:nvSpPr>
        <dsp:cNvPr id="0" name=""/>
        <dsp:cNvSpPr/>
      </dsp:nvSpPr>
      <dsp:spPr>
        <a:xfrm>
          <a:off x="912460" y="842691"/>
          <a:ext cx="1963273" cy="161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Fishes, Ocean, …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Background Sounds</a:t>
          </a:r>
          <a:endParaRPr lang="en-US" sz="1900" kern="1200" dirty="0"/>
        </a:p>
      </dsp:txBody>
      <dsp:txXfrm>
        <a:off x="949724" y="879955"/>
        <a:ext cx="1888745" cy="1197771"/>
      </dsp:txXfrm>
    </dsp:sp>
    <dsp:sp modelId="{560ECAAE-937B-4D27-B987-8F0A82328BE3}">
      <dsp:nvSpPr>
        <dsp:cNvPr id="0" name=""/>
        <dsp:cNvSpPr/>
      </dsp:nvSpPr>
      <dsp:spPr>
        <a:xfrm>
          <a:off x="1973499" y="1076541"/>
          <a:ext cx="2389401" cy="2389401"/>
        </a:xfrm>
        <a:prstGeom prst="leftCircularArrow">
          <a:avLst>
            <a:gd name="adj1" fmla="val 4086"/>
            <a:gd name="adj2" fmla="val 514232"/>
            <a:gd name="adj3" fmla="val 2289743"/>
            <a:gd name="adj4" fmla="val 9024489"/>
            <a:gd name="adj5" fmla="val 47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B2EFB-14EB-4CD6-9FDE-3F81F5E7DA4F}">
      <dsp:nvSpPr>
        <dsp:cNvPr id="0" name=""/>
        <dsp:cNvSpPr/>
      </dsp:nvSpPr>
      <dsp:spPr>
        <a:xfrm>
          <a:off x="1348743" y="2114991"/>
          <a:ext cx="1745132" cy="693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Design Requirement</a:t>
          </a:r>
          <a:endParaRPr lang="en-US" sz="2200" kern="1200" dirty="0"/>
        </a:p>
      </dsp:txBody>
      <dsp:txXfrm>
        <a:off x="1369069" y="2135317"/>
        <a:ext cx="1704480" cy="653329"/>
      </dsp:txXfrm>
    </dsp:sp>
    <dsp:sp modelId="{78C3857C-5EE7-4910-98F7-3EB553817B78}">
      <dsp:nvSpPr>
        <dsp:cNvPr id="0" name=""/>
        <dsp:cNvSpPr/>
      </dsp:nvSpPr>
      <dsp:spPr>
        <a:xfrm>
          <a:off x="3558829" y="842691"/>
          <a:ext cx="1963273" cy="161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Create by ourselves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Edit public resources</a:t>
          </a:r>
          <a:endParaRPr lang="en-US" sz="1900" kern="1200" dirty="0"/>
        </a:p>
      </dsp:txBody>
      <dsp:txXfrm>
        <a:off x="3596093" y="1226946"/>
        <a:ext cx="1888745" cy="1197771"/>
      </dsp:txXfrm>
    </dsp:sp>
    <dsp:sp modelId="{15B09C47-9F2F-49BA-ACBB-521FDB86B96B}">
      <dsp:nvSpPr>
        <dsp:cNvPr id="0" name=""/>
        <dsp:cNvSpPr/>
      </dsp:nvSpPr>
      <dsp:spPr>
        <a:xfrm>
          <a:off x="4603507" y="-224760"/>
          <a:ext cx="2640264" cy="2640264"/>
        </a:xfrm>
        <a:prstGeom prst="circularArrow">
          <a:avLst>
            <a:gd name="adj1" fmla="val 3698"/>
            <a:gd name="adj2" fmla="val 461032"/>
            <a:gd name="adj3" fmla="val 19363457"/>
            <a:gd name="adj4" fmla="val 12575511"/>
            <a:gd name="adj5" fmla="val 43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38329-07E4-4DD6-A3B8-77001994A2F0}">
      <dsp:nvSpPr>
        <dsp:cNvPr id="0" name=""/>
        <dsp:cNvSpPr/>
      </dsp:nvSpPr>
      <dsp:spPr>
        <a:xfrm>
          <a:off x="3995112" y="495701"/>
          <a:ext cx="1745132" cy="693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Resources</a:t>
          </a:r>
          <a:endParaRPr lang="en-US" sz="2200" kern="1200" dirty="0"/>
        </a:p>
      </dsp:txBody>
      <dsp:txXfrm>
        <a:off x="4015438" y="516027"/>
        <a:ext cx="1704480" cy="653329"/>
      </dsp:txXfrm>
    </dsp:sp>
    <dsp:sp modelId="{74F4C865-B4B9-4491-8A48-79633C97DA3F}">
      <dsp:nvSpPr>
        <dsp:cNvPr id="0" name=""/>
        <dsp:cNvSpPr/>
      </dsp:nvSpPr>
      <dsp:spPr>
        <a:xfrm>
          <a:off x="6205198" y="842691"/>
          <a:ext cx="1963273" cy="161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2D Model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3D Model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Background sound</a:t>
          </a:r>
          <a:endParaRPr lang="en-US" sz="1900" kern="1200" dirty="0"/>
        </a:p>
      </dsp:txBody>
      <dsp:txXfrm>
        <a:off x="6242462" y="879955"/>
        <a:ext cx="1888745" cy="1197771"/>
      </dsp:txXfrm>
    </dsp:sp>
    <dsp:sp modelId="{00406D89-0B54-4976-963E-6D2C10ECCA45}">
      <dsp:nvSpPr>
        <dsp:cNvPr id="0" name=""/>
        <dsp:cNvSpPr/>
      </dsp:nvSpPr>
      <dsp:spPr>
        <a:xfrm>
          <a:off x="6641481" y="2114991"/>
          <a:ext cx="1745132" cy="693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In-game resources</a:t>
          </a:r>
          <a:endParaRPr lang="en-US" sz="2200" kern="1200" dirty="0"/>
        </a:p>
      </dsp:txBody>
      <dsp:txXfrm>
        <a:off x="6661807" y="2135317"/>
        <a:ext cx="1704480" cy="653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3B311-F33C-4ACA-9100-BB6AA9ADD97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0E8F94-E459-4A73-8737-8BFF8DD7517C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D6CAA5-0800-4A48-B5D0-716B5D3323B0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2C8137-F2AC-4363-A5A8-CAD9C0F920C4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Final Resources</a:t>
          </a:r>
          <a:endParaRPr lang="en-US" sz="2600" kern="1200" dirty="0"/>
        </a:p>
      </dsp:txBody>
      <dsp:txXfrm>
        <a:off x="3338563" y="2172886"/>
        <a:ext cx="1450873" cy="1450873"/>
      </dsp:txXfrm>
    </dsp:sp>
    <dsp:sp modelId="{9CC1EF2B-8E80-4828-B513-03272EBBD224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Quality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&amp;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Art</a:t>
          </a:r>
          <a:endParaRPr lang="en-US" sz="1900" kern="1200" dirty="0"/>
        </a:p>
      </dsp:txBody>
      <dsp:txXfrm>
        <a:off x="3556194" y="211966"/>
        <a:ext cx="1015610" cy="1015610"/>
      </dsp:txXfrm>
    </dsp:sp>
    <dsp:sp modelId="{9989C07C-7EA8-4B14-AEBD-356EF8BEBB0B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Quantity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&amp;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Time</a:t>
          </a:r>
          <a:endParaRPr lang="en-US" sz="1900" kern="1200" dirty="0"/>
        </a:p>
      </dsp:txBody>
      <dsp:txXfrm>
        <a:off x="5442875" y="3479793"/>
        <a:ext cx="1015610" cy="1015610"/>
      </dsp:txXfrm>
    </dsp:sp>
    <dsp:sp modelId="{55C84DAA-D6AC-496A-867B-57F550B1B44D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Suitable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&amp;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Sync</a:t>
          </a:r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D73A6-8849-4893-B53C-EF0278B42DE9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B96FB-3D4D-4EBC-9DB7-3E363A4A2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B96FB-3D4D-4EBC-9DB7-3E363A4A21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AD216E-96D9-49FB-AE80-C045BF1EFF37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625A0-2F78-42AB-A950-94524678548F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67D154-6487-41DD-9CA0-069A4AE2BFF6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26A3-CFCF-48EA-AA0A-04E2657D0377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2AAE1B-BB8D-4693-846E-60EEEA3F6BF6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6E65-ACB0-4710-AFC0-59A3B8B99286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5ACB-5DB5-47EB-B8D3-3708F08E4F88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66EE-BF17-49CD-9C19-0E56C4B05960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4F70-03D7-4680-A5DA-00C2CE8283C3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02D3507-D7FE-43BF-A1FB-015FAFF58873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8A27-D704-4FF8-B8BB-6A10F045AD9A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045570-01F5-4BF6-BECF-7F5C64EED283}" type="datetime1">
              <a:rPr lang="en-US" smtClean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2957" y="6358473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50.png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SUMMER INTERNSHIP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FINAL Report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71" y="250923"/>
            <a:ext cx="6349206" cy="25396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7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47" y="1578785"/>
            <a:ext cx="5672808" cy="424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3234" y="5662408"/>
            <a:ext cx="6390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“Aki” </a:t>
            </a: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 the Fish Daddy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02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19" y="953066"/>
            <a:ext cx="3843214" cy="38432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0581" y="4796280"/>
            <a:ext cx="653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99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“Koki” – the Little Fish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99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72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85" y="662365"/>
            <a:ext cx="9089292" cy="49361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2558" y="5598550"/>
            <a:ext cx="8541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Fuu</a:t>
            </a:r>
            <a:r>
              <a:rPr lang="en-US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</a:t>
            </a: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” – The Thug Shark 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85" y="953370"/>
            <a:ext cx="4689112" cy="2177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674">
            <a:off x="-294711" y="1320418"/>
            <a:ext cx="6667500" cy="6667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08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702156"/>
            <a:ext cx="11029616" cy="1013800"/>
          </a:xfrm>
        </p:spPr>
        <p:txBody>
          <a:bodyPr/>
          <a:lstStyle/>
          <a:p>
            <a:r>
              <a:rPr lang="en-US" dirty="0" smtClean="0"/>
              <a:t>GAME SCENE &amp; GAMEPLAY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18" y="2016160"/>
            <a:ext cx="7543467" cy="4243201"/>
          </a:xfrm>
        </p:spPr>
      </p:pic>
      <p:sp>
        <p:nvSpPr>
          <p:cNvPr id="4" name="TextBox 3"/>
          <p:cNvSpPr txBox="1"/>
          <p:nvPr/>
        </p:nvSpPr>
        <p:spPr>
          <a:xfrm>
            <a:off x="724394" y="2648197"/>
            <a:ext cx="3111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Homescreen</a:t>
            </a:r>
            <a:endParaRPr lang="en-US" sz="4400" dirty="0"/>
          </a:p>
        </p:txBody>
      </p:sp>
      <p:sp>
        <p:nvSpPr>
          <p:cNvPr id="5" name="任意多边形 39"/>
          <p:cNvSpPr/>
          <p:nvPr/>
        </p:nvSpPr>
        <p:spPr>
          <a:xfrm rot="5038956" flipV="1">
            <a:off x="1762661" y="3488371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25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39"/>
          <p:cNvSpPr/>
          <p:nvPr/>
        </p:nvSpPr>
        <p:spPr>
          <a:xfrm rot="4277834" flipV="1">
            <a:off x="1628488" y="3228832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073" y="1818464"/>
            <a:ext cx="1880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Credits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95" y="940980"/>
            <a:ext cx="7350642" cy="55129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75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02" y="1292585"/>
            <a:ext cx="8236998" cy="4778042"/>
          </a:xfrm>
          <a:prstGeom prst="rect">
            <a:avLst/>
          </a:prstGeom>
        </p:spPr>
      </p:pic>
      <p:sp>
        <p:nvSpPr>
          <p:cNvPr id="3" name="任意多边形 39"/>
          <p:cNvSpPr/>
          <p:nvPr/>
        </p:nvSpPr>
        <p:spPr>
          <a:xfrm rot="4277834" flipV="1">
            <a:off x="1628488" y="3228832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076" y="1936997"/>
            <a:ext cx="3079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Stage Screen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48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69" y="684845"/>
            <a:ext cx="5154332" cy="289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69" y="3681178"/>
            <a:ext cx="5154332" cy="2899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9" y="3701615"/>
            <a:ext cx="5081665" cy="2858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9" y="684845"/>
            <a:ext cx="5081665" cy="28584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056850" y="6377490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77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02" y="789868"/>
            <a:ext cx="6039789" cy="58728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939384"/>
            <a:ext cx="1893058" cy="18930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72" y="2541155"/>
            <a:ext cx="2752739" cy="2752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49" y="2541155"/>
            <a:ext cx="2801729" cy="2801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78" y="1982809"/>
            <a:ext cx="3137830" cy="3311085"/>
          </a:xfrm>
          <a:prstGeom prst="rect">
            <a:avLst/>
          </a:prstGeom>
        </p:spPr>
      </p:pic>
      <p:sp>
        <p:nvSpPr>
          <p:cNvPr id="10" name="任意多边形 39"/>
          <p:cNvSpPr/>
          <p:nvPr/>
        </p:nvSpPr>
        <p:spPr>
          <a:xfrm rot="7335853" flipV="1">
            <a:off x="272716" y="4848484"/>
            <a:ext cx="1084969" cy="510442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11" name="任意多边形 39"/>
          <p:cNvSpPr/>
          <p:nvPr/>
        </p:nvSpPr>
        <p:spPr>
          <a:xfrm rot="19794060" flipV="1">
            <a:off x="9880259" y="4664942"/>
            <a:ext cx="423248" cy="994660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12" name="任意多边形 39"/>
          <p:cNvSpPr/>
          <p:nvPr/>
        </p:nvSpPr>
        <p:spPr>
          <a:xfrm flipV="1">
            <a:off x="5671249" y="5517279"/>
            <a:ext cx="1660987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1331" y="569867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Mini-stun </a:t>
            </a:r>
            <a:r>
              <a:rPr lang="en-US" dirty="0" err="1" smtClean="0"/>
              <a:t>Fuun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71910" y="6119093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Stun </a:t>
            </a:r>
            <a:r>
              <a:rPr lang="en-US" dirty="0" err="1" smtClean="0"/>
              <a:t>Fuun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3532" y="5607597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 </a:t>
            </a:r>
            <a:r>
              <a:rPr lang="en-US" dirty="0" err="1" smtClean="0"/>
              <a:t>Fuun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55636" y="5749761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Boost speed the Fishes</a:t>
            </a:r>
            <a:endParaRPr lang="en-US" dirty="0"/>
          </a:p>
        </p:txBody>
      </p:sp>
      <p:sp>
        <p:nvSpPr>
          <p:cNvPr id="16" name="任意多边形 39"/>
          <p:cNvSpPr/>
          <p:nvPr/>
        </p:nvSpPr>
        <p:spPr>
          <a:xfrm rot="19794060" flipV="1">
            <a:off x="3932303" y="5390140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27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53" y="958516"/>
            <a:ext cx="4180221" cy="4180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3272" y="5673498"/>
            <a:ext cx="262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Revert control</a:t>
            </a:r>
            <a:endParaRPr lang="en-US" sz="3200" dirty="0"/>
          </a:p>
        </p:txBody>
      </p:sp>
      <p:sp>
        <p:nvSpPr>
          <p:cNvPr id="4" name="任意多边形 39"/>
          <p:cNvSpPr/>
          <p:nvPr/>
        </p:nvSpPr>
        <p:spPr>
          <a:xfrm rot="19794060" flipV="1">
            <a:off x="6616126" y="5272771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14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PROJECT “WHEN FISH GO HOME”</a:t>
            </a:r>
            <a:endParaRPr lang="en-US" dirty="0" smtClean="0"/>
          </a:p>
          <a:p>
            <a:r>
              <a:rPr lang="en-US" dirty="0" smtClean="0"/>
              <a:t>DEVELOPMENT STRATEGY</a:t>
            </a:r>
          </a:p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80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7" y="948088"/>
            <a:ext cx="7980947" cy="35551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0237" y="5479942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Unlock the door</a:t>
            </a:r>
            <a:endParaRPr lang="en-US" sz="2800" dirty="0"/>
          </a:p>
        </p:txBody>
      </p:sp>
      <p:sp>
        <p:nvSpPr>
          <p:cNvPr id="4" name="任意多边形 39"/>
          <p:cNvSpPr/>
          <p:nvPr/>
        </p:nvSpPr>
        <p:spPr>
          <a:xfrm rot="19794060" flipV="1">
            <a:off x="5426818" y="4510170"/>
            <a:ext cx="684863" cy="559079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  <a:gd name="connsiteX0" fmla="*/ 1853564 w 1853564"/>
              <a:gd name="connsiteY0" fmla="*/ 957914 h 957914"/>
              <a:gd name="connsiteX1" fmla="*/ 1641946 w 1853564"/>
              <a:gd name="connsiteY1" fmla="*/ 23128 h 957914"/>
              <a:gd name="connsiteX2" fmla="*/ 0 w 1853564"/>
              <a:gd name="connsiteY2" fmla="*/ 44 h 957914"/>
              <a:gd name="connsiteX0" fmla="*/ 1853564 w 1853564"/>
              <a:gd name="connsiteY0" fmla="*/ 938820 h 938820"/>
              <a:gd name="connsiteX1" fmla="*/ 1641946 w 1853564"/>
              <a:gd name="connsiteY1" fmla="*/ 4034 h 938820"/>
              <a:gd name="connsiteX2" fmla="*/ 0 w 1853564"/>
              <a:gd name="connsiteY2" fmla="*/ 0 h 938820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9142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580" h="934786">
                <a:moveTo>
                  <a:pt x="1561580" y="934786"/>
                </a:moveTo>
                <a:lnTo>
                  <a:pt x="1349962" y="0"/>
                </a:lnTo>
                <a:lnTo>
                  <a:pt x="0" y="9142"/>
                </a:lnTo>
              </a:path>
            </a:pathLst>
          </a:custGeom>
          <a:ln w="5080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47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644466"/>
            <a:ext cx="11029615" cy="1497507"/>
          </a:xfrm>
        </p:spPr>
        <p:txBody>
          <a:bodyPr/>
          <a:lstStyle/>
          <a:p>
            <a:r>
              <a:rPr lang="en-US" dirty="0" smtClean="0"/>
              <a:t>GRAPHICS &amp; SOUNDS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112251" y="962526"/>
          <a:ext cx="9299075" cy="330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8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978" y="753978"/>
            <a:ext cx="6406881" cy="55746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6" y="971174"/>
            <a:ext cx="3047834" cy="1732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87" y="2256567"/>
            <a:ext cx="2469914" cy="2246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0" y="2703360"/>
            <a:ext cx="3293310" cy="361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50" y="2003260"/>
            <a:ext cx="4893817" cy="27527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7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9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74534" y="6180450"/>
            <a:ext cx="2228807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TERRAIN</a:t>
            </a:r>
            <a:endParaRPr lang="en-US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6179007" y="3941522"/>
            <a:ext cx="2507800" cy="2238210"/>
            <a:chOff x="6284367" y="3884369"/>
            <a:chExt cx="3242582" cy="23242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4367" y="3884369"/>
              <a:ext cx="2036312" cy="23242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1720" y="3884369"/>
              <a:ext cx="1985229" cy="22547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0" name="Rounded Rectangle 9"/>
          <p:cNvSpPr/>
          <p:nvPr/>
        </p:nvSpPr>
        <p:spPr>
          <a:xfrm>
            <a:off x="6179007" y="6180090"/>
            <a:ext cx="2507799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AI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44" y="3928342"/>
            <a:ext cx="2467658" cy="219759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234045" y="6173964"/>
            <a:ext cx="2509534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COLLISION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3928343"/>
            <a:ext cx="2400300" cy="215583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9058275" y="6179731"/>
            <a:ext cx="2400300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EFFECTS</a:t>
            </a:r>
            <a:endParaRPr lang="en-US" sz="2400" b="1" dirty="0"/>
          </a:p>
        </p:txBody>
      </p:sp>
      <p:pic>
        <p:nvPicPr>
          <p:cNvPr id="1026" name="Picture 2" descr="C:\Users\internship\AppData\Roaming\Skype\vinhthuyen7494\media_messaging\media_cache\^A99D7984D668AACB1C581D10A7BB67E79006137C12FF73FF60^pimgpsh_thumbnail_win_dist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4" y="3897128"/>
            <a:ext cx="2228807" cy="22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600073"/>
            <a:ext cx="3699783" cy="199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4243389" y="2595657"/>
            <a:ext cx="3699782" cy="412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ARCHITECTURE DESIGN </a:t>
            </a:r>
            <a:r>
              <a:rPr lang="en-US" sz="2000" dirty="0"/>
              <a:t>DESIGN</a:t>
            </a:r>
            <a:endParaRPr lang="en-US" sz="2000" dirty="0"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105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ARCHITECTURE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32" y="2489475"/>
            <a:ext cx="7084856" cy="3816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019" y="6306448"/>
            <a:ext cx="407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Waterfall Model Improvements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5761" y="1914525"/>
            <a:ext cx="2696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Software Process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03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5761" y="1843085"/>
            <a:ext cx="3059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Game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1" y="2811801"/>
            <a:ext cx="11083409" cy="25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233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8" y="1245142"/>
            <a:ext cx="8635169" cy="4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378" y="5366948"/>
            <a:ext cx="4909445" cy="689514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4258800"/>
            <a:ext cx="2113883" cy="6821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mtClean="0"/>
              <a:t>THUYEN NGUYEN</a:t>
            </a:r>
          </a:p>
          <a:p>
            <a:pPr marL="0" indent="0">
              <a:buNone/>
            </a:pPr>
            <a:r>
              <a:rPr lang="en-US" smtClean="0"/>
              <a:t>Vinh</a:t>
            </a:r>
            <a:r>
              <a:rPr lang="en-US" dirty="0" smtClean="0"/>
              <a:t> Tran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390632"/>
            <a:ext cx="5869987" cy="689515"/>
          </a:xfrm>
        </p:spPr>
        <p:txBody>
          <a:bodyPr>
            <a:no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03710" y="4282484"/>
            <a:ext cx="1872106" cy="68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 smtClean="0"/>
              <a:t>NAM DO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53497" y="4258800"/>
            <a:ext cx="2187326" cy="68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 smtClean="0"/>
              <a:t>HUNG DOAN Viet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304421" y="4258800"/>
            <a:ext cx="2306389" cy="68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 smtClean="0"/>
              <a:t>THANG NGUYEN </a:t>
            </a:r>
            <a:r>
              <a:rPr lang="en-US" dirty="0" err="1" smtClean="0"/>
              <a:t>Toan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1" y="773649"/>
            <a:ext cx="2343701" cy="3461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9" y="773649"/>
            <a:ext cx="2319274" cy="3378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50" y="773649"/>
            <a:ext cx="2656143" cy="3378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1" y="773649"/>
            <a:ext cx="2578794" cy="337824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6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16" y="1381327"/>
            <a:ext cx="8514172" cy="39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02" y="1304756"/>
            <a:ext cx="9150755" cy="4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ARCHITECTURE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5761" y="1843085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Pattern: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789" y="2300273"/>
            <a:ext cx="40005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Creational: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Factory Method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Prototype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Singleton</a:t>
            </a:r>
          </a:p>
          <a:p>
            <a:endParaRPr lang="en-US" sz="2000" b="1" dirty="0"/>
          </a:p>
          <a:p>
            <a:r>
              <a:rPr lang="en-US" sz="2000" b="1" dirty="0"/>
              <a:t>Structural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Adapter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Decorator</a:t>
            </a:r>
          </a:p>
          <a:p>
            <a:pPr marL="285750" indent="-285750">
              <a:buFontTx/>
              <a:buChar char="-"/>
            </a:pPr>
            <a:endParaRPr lang="en-US" sz="2000" b="1" dirty="0"/>
          </a:p>
          <a:p>
            <a:r>
              <a:rPr lang="en-US" sz="2000" b="1" dirty="0"/>
              <a:t>Behavioral 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Observer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State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Strategy</a:t>
            </a:r>
            <a:endParaRPr lang="en-US" sz="2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36" y="1993474"/>
            <a:ext cx="4181374" cy="425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31" y="2045750"/>
            <a:ext cx="3418238" cy="42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66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TERRAIN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8" y="1985961"/>
            <a:ext cx="3981829" cy="3686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73" y="2963485"/>
            <a:ext cx="3645606" cy="196898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82221" y="2864442"/>
            <a:ext cx="1360867" cy="2167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Create txt file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850987" y="2802265"/>
            <a:ext cx="1800964" cy="21910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Generate 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64" y="1957388"/>
            <a:ext cx="6899051" cy="4014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54581" y="2097465"/>
            <a:ext cx="5615189" cy="434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343150"/>
            <a:ext cx="5233907" cy="3843338"/>
          </a:xfrm>
          <a:prstGeom prst="rect">
            <a:avLst/>
          </a:prstGeom>
        </p:spPr>
      </p:pic>
      <p:sp>
        <p:nvSpPr>
          <p:cNvPr id="5" name="Right Arrow Callout 4"/>
          <p:cNvSpPr/>
          <p:nvPr/>
        </p:nvSpPr>
        <p:spPr>
          <a:xfrm>
            <a:off x="1325974" y="3030970"/>
            <a:ext cx="3580327" cy="242122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Each object has its own Collision </a:t>
            </a:r>
            <a:r>
              <a:rPr lang="en-US" sz="2400" b="1" dirty="0"/>
              <a:t>R</a:t>
            </a:r>
            <a:r>
              <a:rPr lang="en-US" sz="2400" b="1" dirty="0" smtClean="0"/>
              <a:t>ectangle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336216">
            <a:off x="5344611" y="1304582"/>
            <a:ext cx="3562104" cy="316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6216">
            <a:off x="5456742" y="1337383"/>
            <a:ext cx="3376507" cy="302561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9641705">
            <a:off x="1298498" y="2513051"/>
            <a:ext cx="3562104" cy="316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1705">
            <a:off x="1410631" y="2545852"/>
            <a:ext cx="3376507" cy="3025615"/>
          </a:xfrm>
          <a:prstGeom prst="rect">
            <a:avLst/>
          </a:prstGeom>
        </p:spPr>
      </p:pic>
      <p:sp>
        <p:nvSpPr>
          <p:cNvPr id="18" name="Explosion 2 17"/>
          <p:cNvSpPr/>
          <p:nvPr/>
        </p:nvSpPr>
        <p:spPr>
          <a:xfrm rot="20196031">
            <a:off x="4486255" y="2720390"/>
            <a:ext cx="914400" cy="1702869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Callout 18"/>
          <p:cNvSpPr/>
          <p:nvPr/>
        </p:nvSpPr>
        <p:spPr>
          <a:xfrm>
            <a:off x="7717367" y="4592915"/>
            <a:ext cx="2799638" cy="20847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Using simple AABB algorithm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 rot="2203223">
            <a:off x="2532492" y="3110159"/>
            <a:ext cx="5701069" cy="923330"/>
          </a:xfrm>
          <a:prstGeom prst="rect">
            <a:avLst/>
          </a:prstGeom>
          <a:solidFill>
            <a:srgbClr val="C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 detect collision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3" y="2242090"/>
            <a:ext cx="4464843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242090"/>
            <a:ext cx="4324351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3141" y="1938337"/>
            <a:ext cx="5490252" cy="4686543"/>
            <a:chOff x="447676" y="1938336"/>
            <a:chExt cx="5490252" cy="4686543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968" y="5272088"/>
              <a:ext cx="1863960" cy="1352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6" y="1938336"/>
              <a:ext cx="3626293" cy="3333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 rot="3046781">
              <a:off x="3610932" y="5015599"/>
              <a:ext cx="926072" cy="512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7676" y="1938338"/>
            <a:ext cx="5651161" cy="4715118"/>
            <a:chOff x="447676" y="1938338"/>
            <a:chExt cx="5651161" cy="4715118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6" y="1938338"/>
              <a:ext cx="3931298" cy="333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601" y="5300665"/>
              <a:ext cx="1729236" cy="1352791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2307273">
              <a:off x="3839783" y="5020813"/>
              <a:ext cx="1025188" cy="5209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7" y="1928813"/>
            <a:ext cx="5716621" cy="4282138"/>
          </a:xfrm>
          <a:prstGeom prst="rect">
            <a:avLst/>
          </a:prstGeom>
        </p:spPr>
      </p:pic>
      <p:sp>
        <p:nvSpPr>
          <p:cNvPr id="3" name="AutoShape 5" descr="http://vignette3.wikia.nocookie.net/nyankoi/images/4/4b/Nyan_Koi_-_08-2013-01-23_09-34-01.michi.jpg/revision/latest?cb=20130123044936"/>
          <p:cNvSpPr>
            <a:spLocks noChangeAspect="1" noChangeArrowheads="1"/>
          </p:cNvSpPr>
          <p:nvPr/>
        </p:nvSpPr>
        <p:spPr bwMode="auto">
          <a:xfrm>
            <a:off x="155575" y="-1309688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2681288"/>
            <a:ext cx="343852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269" y="5297705"/>
            <a:ext cx="29999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Jump Point Search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243388" y="3929063"/>
            <a:ext cx="1585912" cy="1014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89" y="641687"/>
            <a:ext cx="3166560" cy="3377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" y="3304674"/>
            <a:ext cx="9907886" cy="31191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8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EFFECT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" y="2694227"/>
            <a:ext cx="2263555" cy="226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09" y="2694227"/>
            <a:ext cx="2147948" cy="2293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77" y="2664652"/>
            <a:ext cx="2427589" cy="2293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07" y="2694227"/>
            <a:ext cx="2267177" cy="2293130"/>
          </a:xfrm>
          <a:prstGeom prst="rect">
            <a:avLst/>
          </a:prstGeom>
        </p:spPr>
      </p:pic>
      <p:sp>
        <p:nvSpPr>
          <p:cNvPr id="8" name="Cross 7"/>
          <p:cNvSpPr/>
          <p:nvPr/>
        </p:nvSpPr>
        <p:spPr>
          <a:xfrm>
            <a:off x="2781876" y="3643332"/>
            <a:ext cx="407881" cy="41433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5452291" y="3643332"/>
            <a:ext cx="407881" cy="41433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486775" y="3657624"/>
            <a:ext cx="528638" cy="396485"/>
            <a:chOff x="8486775" y="3100392"/>
            <a:chExt cx="528638" cy="396485"/>
          </a:xfrm>
        </p:grpSpPr>
        <p:sp>
          <p:nvSpPr>
            <p:cNvPr id="10" name="Rectangle 9"/>
            <p:cNvSpPr/>
            <p:nvPr/>
          </p:nvSpPr>
          <p:spPr>
            <a:xfrm>
              <a:off x="8486775" y="3100392"/>
              <a:ext cx="528638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86775" y="3382577"/>
              <a:ext cx="528638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21138" y="5320615"/>
            <a:ext cx="4228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Underwater </a:t>
            </a:r>
            <a:r>
              <a:rPr lang="en-US" sz="3000" dirty="0" err="1" smtClean="0"/>
              <a:t>Shader</a:t>
            </a:r>
            <a:r>
              <a:rPr lang="en-US" sz="3000" dirty="0" smtClean="0"/>
              <a:t> Effect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err="1" smtClean="0"/>
              <a:t>Proplem</a:t>
            </a:r>
            <a:endParaRPr lang="en-US" dirty="0"/>
          </a:p>
        </p:txBody>
      </p:sp>
      <p:sp>
        <p:nvSpPr>
          <p:cNvPr id="3" name="AutoShape 5" descr="http://vignette3.wikia.nocookie.net/nyankoi/images/4/4b/Nyan_Koi_-_08-2013-01-23_09-34-01.michi.jpg/revision/latest?cb=20130123044936"/>
          <p:cNvSpPr>
            <a:spLocks noChangeAspect="1" noChangeArrowheads="1"/>
          </p:cNvSpPr>
          <p:nvPr/>
        </p:nvSpPr>
        <p:spPr bwMode="auto">
          <a:xfrm>
            <a:off x="155575" y="-1309688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9" y="2011118"/>
            <a:ext cx="2252076" cy="27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loud 4"/>
          <p:cNvSpPr/>
          <p:nvPr/>
        </p:nvSpPr>
        <p:spPr>
          <a:xfrm>
            <a:off x="6486525" y="2728913"/>
            <a:ext cx="4257675" cy="33480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Performance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5569075" y="3764756"/>
            <a:ext cx="757238" cy="1276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6" y="5341296"/>
            <a:ext cx="1124328" cy="1040846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1914529" y="4608050"/>
            <a:ext cx="679446" cy="5867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9" y="2119269"/>
            <a:ext cx="1509124" cy="2536271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19" y="5298281"/>
            <a:ext cx="1174651" cy="103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8" y="5210769"/>
            <a:ext cx="1217087" cy="12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</a:t>
            </a:r>
            <a:br>
              <a:rPr lang="en-US" dirty="0" smtClean="0"/>
            </a:b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AutoShape 5" descr="http://vignette3.wikia.nocookie.net/nyankoi/images/4/4b/Nyan_Koi_-_08-2013-01-23_09-34-01.michi.jpg/revision/latest?cb=20130123044936"/>
          <p:cNvSpPr>
            <a:spLocks noChangeAspect="1" noChangeArrowheads="1"/>
          </p:cNvSpPr>
          <p:nvPr/>
        </p:nvSpPr>
        <p:spPr bwMode="auto">
          <a:xfrm>
            <a:off x="155575" y="-1309688"/>
            <a:ext cx="4876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962150"/>
            <a:ext cx="3981829" cy="368617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89462" y="2743200"/>
            <a:ext cx="2307466" cy="222885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Draw One  </a:t>
            </a:r>
            <a:r>
              <a:rPr lang="en-US" sz="2000" b="1" dirty="0"/>
              <a:t>P</a:t>
            </a:r>
            <a:r>
              <a:rPr lang="en-US" sz="2000" b="1" dirty="0" smtClean="0"/>
              <a:t>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16" y="1962150"/>
            <a:ext cx="4590222" cy="36861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/>
              <a:t>BUGs &amp; </a:t>
            </a:r>
            <a:r>
              <a:rPr lang="en-US" sz="4400" b="1" dirty="0" err="1" smtClean="0"/>
              <a:t>FIXed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90" y="2327883"/>
            <a:ext cx="2184314" cy="2271920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2719472" y="3463843"/>
            <a:ext cx="1844289" cy="922145"/>
          </a:xfrm>
          <a:prstGeom prst="cloud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 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r="9524"/>
          <a:stretch/>
        </p:blipFill>
        <p:spPr>
          <a:xfrm>
            <a:off x="7003613" y="4385988"/>
            <a:ext cx="1295400" cy="160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33" y="665458"/>
            <a:ext cx="7321313" cy="4203700"/>
          </a:xfrm>
        </p:spPr>
      </p:pic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4533" y="5390632"/>
            <a:ext cx="9206277" cy="689515"/>
          </a:xfrm>
        </p:spPr>
        <p:txBody>
          <a:bodyPr>
            <a:noAutofit/>
          </a:bodyPr>
          <a:lstStyle/>
          <a:p>
            <a:r>
              <a:rPr lang="en-US" sz="4800" dirty="0"/>
              <a:t>DEVELOPMENT STRATEGY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6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571828">
            <a:off x="-407525" y="2500985"/>
            <a:ext cx="12728547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10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3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0361" y="994611"/>
            <a:ext cx="831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and ENTER OUR GAME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34" y="2126488"/>
            <a:ext cx="7732295" cy="434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90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9" y="1137400"/>
            <a:ext cx="4966118" cy="329516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1378" y="5390633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733869" y="5390632"/>
            <a:ext cx="8876941" cy="689515"/>
          </a:xfrm>
        </p:spPr>
        <p:txBody>
          <a:bodyPr>
            <a:noAutofit/>
          </a:bodyPr>
          <a:lstStyle/>
          <a:p>
            <a:r>
              <a:rPr lang="en-US" sz="4800" dirty="0" smtClean="0"/>
              <a:t>WHEN FISH GO HOME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8438147" y="3355348"/>
            <a:ext cx="35613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	QUALITY </a:t>
            </a: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  ASSURANCE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31778" y="1498346"/>
            <a:ext cx="35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CODING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3036143"/>
            <a:ext cx="3561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GRAPHICS</a:t>
            </a: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		 &amp;</a:t>
            </a: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  SOUNDS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369" y="1498347"/>
            <a:ext cx="35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GAME DESIGN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9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623276"/>
            <a:ext cx="9737969" cy="60862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2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1133</TotalTime>
  <Words>259</Words>
  <Application>Microsoft Office PowerPoint</Application>
  <PresentationFormat>Widescreen</PresentationFormat>
  <Paragraphs>155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Gill Sans MT</vt:lpstr>
      <vt:lpstr>华文中宋</vt:lpstr>
      <vt:lpstr>Wingdings 2</vt:lpstr>
      <vt:lpstr>Dividend</vt:lpstr>
      <vt:lpstr>SUMMER INTERNSHIP 2015</vt:lpstr>
      <vt:lpstr>CONTENT</vt:lpstr>
      <vt:lpstr>PowerPoint Presentation</vt:lpstr>
      <vt:lpstr>PowerPoint Presentation</vt:lpstr>
      <vt:lpstr>PowerPoint Presentation</vt:lpstr>
      <vt:lpstr>PowerPoint Presentation</vt:lpstr>
      <vt:lpstr>GAME DESIGN</vt:lpstr>
      <vt:lpstr>Story</vt:lpstr>
      <vt:lpstr>PowerPoint Presentation</vt:lpstr>
      <vt:lpstr>PowerPoint Presentation</vt:lpstr>
      <vt:lpstr>PowerPoint Presentation</vt:lpstr>
      <vt:lpstr>PowerPoint Presentation</vt:lpstr>
      <vt:lpstr>GAME SCENE &amp; GAMEPLAY</vt:lpstr>
      <vt:lpstr>PowerPoint Presentation</vt:lpstr>
      <vt:lpstr>PowerPoint Presentation</vt:lpstr>
      <vt:lpstr>PowerPoint Presentation</vt:lpstr>
      <vt:lpstr>PowerPoint Presentation</vt:lpstr>
      <vt:lpstr>ITEMs</vt:lpstr>
      <vt:lpstr>PowerPoint Presentation</vt:lpstr>
      <vt:lpstr>PowerPoint Presentation</vt:lpstr>
      <vt:lpstr>GRAPHICS &amp; SOUNDS</vt:lpstr>
      <vt:lpstr>PowerPoint Presentation</vt:lpstr>
      <vt:lpstr>PowerPoint Presentation</vt:lpstr>
      <vt:lpstr>PowerPoint Presentation</vt:lpstr>
      <vt:lpstr>TECHNICAL</vt:lpstr>
      <vt:lpstr>PowerPoint Presentation</vt:lpstr>
      <vt:lpstr>TECHNICAL ARCHITECTURE DESIGN</vt:lpstr>
      <vt:lpstr>TECHNICAL ARCHITECTURE DESIGN</vt:lpstr>
      <vt:lpstr>PowerPoint Presentation</vt:lpstr>
      <vt:lpstr>PowerPoint Presentation</vt:lpstr>
      <vt:lpstr>PowerPoint Presentation</vt:lpstr>
      <vt:lpstr>TECHNICAL ARCHITECTURE DESIGN</vt:lpstr>
      <vt:lpstr>TECHNICAL TERRAIN</vt:lpstr>
      <vt:lpstr>TECHNICAL COLLISION</vt:lpstr>
      <vt:lpstr>TECHNICAL COLLISION</vt:lpstr>
      <vt:lpstr>TECHNICAL COLLISION</vt:lpstr>
      <vt:lpstr>TECHNICAL ARTIFICIAL INTELLIGENCE</vt:lpstr>
      <vt:lpstr>TECHNICAL ARTIFICIAL INTELLIGENCE</vt:lpstr>
      <vt:lpstr>TECHNICAL ARTIFICIAL INTELLIGENCE</vt:lpstr>
      <vt:lpstr>TECHNICAL EFFECT</vt:lpstr>
      <vt:lpstr>TECHNICAL Proplem</vt:lpstr>
      <vt:lpstr>TECHNICAL OPTIMIZATION</vt:lpstr>
      <vt:lpstr>BUGs &amp; FIXed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Hung Doan</dc:creator>
  <cp:lastModifiedBy>Hung Doan</cp:lastModifiedBy>
  <cp:revision>75</cp:revision>
  <dcterms:created xsi:type="dcterms:W3CDTF">2015-08-31T03:39:14Z</dcterms:created>
  <dcterms:modified xsi:type="dcterms:W3CDTF">2015-09-07T09:25:44Z</dcterms:modified>
</cp:coreProperties>
</file>